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7" r:id="rId2"/>
    <p:sldId id="258" r:id="rId3"/>
    <p:sldId id="262" r:id="rId4"/>
    <p:sldId id="265" r:id="rId5"/>
    <p:sldId id="264" r:id="rId6"/>
    <p:sldId id="286" r:id="rId7"/>
    <p:sldId id="270" r:id="rId8"/>
    <p:sldId id="287" r:id="rId9"/>
    <p:sldId id="288" r:id="rId10"/>
    <p:sldId id="259" r:id="rId11"/>
    <p:sldId id="272" r:id="rId12"/>
    <p:sldId id="282" r:id="rId13"/>
    <p:sldId id="260" r:id="rId14"/>
    <p:sldId id="271" r:id="rId15"/>
    <p:sldId id="289" r:id="rId16"/>
    <p:sldId id="266" r:id="rId17"/>
  </p:sldIdLst>
  <p:sldSz cx="24377650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2F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729699-B83A-4BBC-AFEA-4F97F99E8508}" v="60" dt="2023-12-27T21:43:59.1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158" autoAdjust="0"/>
    <p:restoredTop sz="94660"/>
  </p:normalViewPr>
  <p:slideViewPr>
    <p:cSldViewPr snapToGrid="0">
      <p:cViewPr>
        <p:scale>
          <a:sx n="50" d="100"/>
          <a:sy n="50" d="100"/>
        </p:scale>
        <p:origin x="72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NCAY CITIM" userId="3d7874c3-da1a-4b5f-9e09-604d70881b01" providerId="ADAL" clId="{F5729699-B83A-4BBC-AFEA-4F97F99E8508}"/>
    <pc:docChg chg="undo custSel addSld delSld modSld sldOrd">
      <pc:chgData name="TUNCAY CITIM" userId="3d7874c3-da1a-4b5f-9e09-604d70881b01" providerId="ADAL" clId="{F5729699-B83A-4BBC-AFEA-4F97F99E8508}" dt="2023-12-27T21:57:35.520" v="2985" actId="47"/>
      <pc:docMkLst>
        <pc:docMk/>
      </pc:docMkLst>
      <pc:sldChg chg="addSp delSp modSp mod">
        <pc:chgData name="TUNCAY CITIM" userId="3d7874c3-da1a-4b5f-9e09-604d70881b01" providerId="ADAL" clId="{F5729699-B83A-4BBC-AFEA-4F97F99E8508}" dt="2023-12-27T16:51:10.080" v="74" actId="1076"/>
        <pc:sldMkLst>
          <pc:docMk/>
          <pc:sldMk cId="1772794532" sldId="257"/>
        </pc:sldMkLst>
        <pc:spChg chg="add mod">
          <ac:chgData name="TUNCAY CITIM" userId="3d7874c3-da1a-4b5f-9e09-604d70881b01" providerId="ADAL" clId="{F5729699-B83A-4BBC-AFEA-4F97F99E8508}" dt="2023-12-27T16:51:10.080" v="74" actId="1076"/>
          <ac:spMkLst>
            <pc:docMk/>
            <pc:sldMk cId="1772794532" sldId="257"/>
            <ac:spMk id="6" creationId="{24BF0F8D-5C5E-C6D5-D1A9-6897671EB830}"/>
          </ac:spMkLst>
        </pc:spChg>
        <pc:picChg chg="add mod modCrop">
          <ac:chgData name="TUNCAY CITIM" userId="3d7874c3-da1a-4b5f-9e09-604d70881b01" providerId="ADAL" clId="{F5729699-B83A-4BBC-AFEA-4F97F99E8508}" dt="2023-12-27T16:51:01.018" v="73" actId="1076"/>
          <ac:picMkLst>
            <pc:docMk/>
            <pc:sldMk cId="1772794532" sldId="257"/>
            <ac:picMk id="5" creationId="{3FA6B19B-D665-8980-CF53-EDE45FB6CDB2}"/>
          </ac:picMkLst>
        </pc:picChg>
        <pc:picChg chg="add del">
          <ac:chgData name="TUNCAY CITIM" userId="3d7874c3-da1a-4b5f-9e09-604d70881b01" providerId="ADAL" clId="{F5729699-B83A-4BBC-AFEA-4F97F99E8508}" dt="2023-12-27T16:49:38.346" v="34" actId="22"/>
          <ac:picMkLst>
            <pc:docMk/>
            <pc:sldMk cId="1772794532" sldId="257"/>
            <ac:picMk id="8" creationId="{C6A12FA5-016C-7621-A882-F658868F575E}"/>
          </ac:picMkLst>
        </pc:picChg>
        <pc:picChg chg="del">
          <ac:chgData name="TUNCAY CITIM" userId="3d7874c3-da1a-4b5f-9e09-604d70881b01" providerId="ADAL" clId="{F5729699-B83A-4BBC-AFEA-4F97F99E8508}" dt="2023-12-27T16:47:41.348" v="4" actId="478"/>
          <ac:picMkLst>
            <pc:docMk/>
            <pc:sldMk cId="1772794532" sldId="257"/>
            <ac:picMk id="95" creationId="{00000000-0000-0000-0000-000000000000}"/>
          </ac:picMkLst>
        </pc:picChg>
      </pc:sldChg>
      <pc:sldChg chg="addSp delSp modSp mod">
        <pc:chgData name="TUNCAY CITIM" userId="3d7874c3-da1a-4b5f-9e09-604d70881b01" providerId="ADAL" clId="{F5729699-B83A-4BBC-AFEA-4F97F99E8508}" dt="2023-12-27T18:17:19.125" v="360" actId="20577"/>
        <pc:sldMkLst>
          <pc:docMk/>
          <pc:sldMk cId="2911571480" sldId="258"/>
        </pc:sldMkLst>
        <pc:spChg chg="add del mod">
          <ac:chgData name="TUNCAY CITIM" userId="3d7874c3-da1a-4b5f-9e09-604d70881b01" providerId="ADAL" clId="{F5729699-B83A-4BBC-AFEA-4F97F99E8508}" dt="2023-12-27T18:17:19.125" v="360" actId="20577"/>
          <ac:spMkLst>
            <pc:docMk/>
            <pc:sldMk cId="2911571480" sldId="258"/>
            <ac:spMk id="3" creationId="{85C1DC5B-30AB-A01E-4EF6-44E2C0069F66}"/>
          </ac:spMkLst>
        </pc:spChg>
        <pc:spChg chg="add mod">
          <ac:chgData name="TUNCAY CITIM" userId="3d7874c3-da1a-4b5f-9e09-604d70881b01" providerId="ADAL" clId="{F5729699-B83A-4BBC-AFEA-4F97F99E8508}" dt="2023-12-27T18:14:00.251" v="343" actId="113"/>
          <ac:spMkLst>
            <pc:docMk/>
            <pc:sldMk cId="2911571480" sldId="258"/>
            <ac:spMk id="4" creationId="{141C68C7-73DF-433F-BA74-BACA1FEE2B5F}"/>
          </ac:spMkLst>
        </pc:spChg>
        <pc:spChg chg="mod">
          <ac:chgData name="TUNCAY CITIM" userId="3d7874c3-da1a-4b5f-9e09-604d70881b01" providerId="ADAL" clId="{F5729699-B83A-4BBC-AFEA-4F97F99E8508}" dt="2023-12-27T18:09:26.164" v="218" actId="1076"/>
          <ac:spMkLst>
            <pc:docMk/>
            <pc:sldMk cId="2911571480" sldId="258"/>
            <ac:spMk id="7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06:30.960" v="217" actId="255"/>
          <ac:spMkLst>
            <pc:docMk/>
            <pc:sldMk cId="2911571480" sldId="258"/>
            <ac:spMk id="8" creationId="{00000000-0000-0000-0000-000000000000}"/>
          </ac:spMkLst>
        </pc:spChg>
        <pc:spChg chg="add del mod">
          <ac:chgData name="TUNCAY CITIM" userId="3d7874c3-da1a-4b5f-9e09-604d70881b01" providerId="ADAL" clId="{F5729699-B83A-4BBC-AFEA-4F97F99E8508}" dt="2023-12-27T18:09:35.428" v="221" actId="1076"/>
          <ac:spMkLst>
            <pc:docMk/>
            <pc:sldMk cId="2911571480" sldId="258"/>
            <ac:spMk id="9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09:42.163" v="222" actId="1076"/>
          <ac:spMkLst>
            <pc:docMk/>
            <pc:sldMk cId="2911571480" sldId="258"/>
            <ac:spMk id="10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18:05:13.426" v="190"/>
          <ac:spMkLst>
            <pc:docMk/>
            <pc:sldMk cId="2911571480" sldId="258"/>
            <ac:spMk id="11" creationId="{00000000-0000-0000-0000-000000000000}"/>
          </ac:spMkLst>
        </pc:spChg>
      </pc:sldChg>
      <pc:sldChg chg="addSp delSp modSp mod ord">
        <pc:chgData name="TUNCAY CITIM" userId="3d7874c3-da1a-4b5f-9e09-604d70881b01" providerId="ADAL" clId="{F5729699-B83A-4BBC-AFEA-4F97F99E8508}" dt="2023-12-27T19:42:57.573" v="1321"/>
        <pc:sldMkLst>
          <pc:docMk/>
          <pc:sldMk cId="666434870" sldId="259"/>
        </pc:sldMkLst>
        <pc:spChg chg="add del mod">
          <ac:chgData name="TUNCAY CITIM" userId="3d7874c3-da1a-4b5f-9e09-604d70881b01" providerId="ADAL" clId="{F5729699-B83A-4BBC-AFEA-4F97F99E8508}" dt="2023-12-27T19:35:53.233" v="1244" actId="478"/>
          <ac:spMkLst>
            <pc:docMk/>
            <pc:sldMk cId="666434870" sldId="259"/>
            <ac:spMk id="5" creationId="{0FF6F8F9-34BB-299D-38EB-7808EE06D495}"/>
          </ac:spMkLst>
        </pc:spChg>
        <pc:spChg chg="del mod">
          <ac:chgData name="TUNCAY CITIM" userId="3d7874c3-da1a-4b5f-9e09-604d70881b01" providerId="ADAL" clId="{F5729699-B83A-4BBC-AFEA-4F97F99E8508}" dt="2023-12-27T19:35:48.588" v="1237" actId="478"/>
          <ac:spMkLst>
            <pc:docMk/>
            <pc:sldMk cId="666434870" sldId="259"/>
            <ac:spMk id="8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40:46.189" v="1319" actId="20577"/>
          <ac:spMkLst>
            <pc:docMk/>
            <pc:sldMk cId="666434870" sldId="259"/>
            <ac:spMk id="9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36:05.068" v="1245" actId="14100"/>
          <ac:spMkLst>
            <pc:docMk/>
            <pc:sldMk cId="666434870" sldId="259"/>
            <ac:spMk id="10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19:35:48.588" v="1241"/>
          <ac:spMkLst>
            <pc:docMk/>
            <pc:sldMk cId="666434870" sldId="259"/>
            <ac:spMk id="13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19:35:48.588" v="1239"/>
          <ac:spMkLst>
            <pc:docMk/>
            <pc:sldMk cId="666434870" sldId="259"/>
            <ac:spMk id="14" creationId="{00000000-0000-0000-0000-000000000000}"/>
          </ac:spMkLst>
        </pc:spChg>
        <pc:grpChg chg="del">
          <ac:chgData name="TUNCAY CITIM" userId="3d7874c3-da1a-4b5f-9e09-604d70881b01" providerId="ADAL" clId="{F5729699-B83A-4BBC-AFEA-4F97F99E8508}" dt="2023-12-27T19:35:50.676" v="1242" actId="478"/>
          <ac:grpSpMkLst>
            <pc:docMk/>
            <pc:sldMk cId="666434870" sldId="259"/>
            <ac:grpSpMk id="15" creationId="{00000000-0000-0000-0000-000000000000}"/>
          </ac:grpSpMkLst>
        </pc:grpChg>
        <pc:picChg chg="add mod">
          <ac:chgData name="TUNCAY CITIM" userId="3d7874c3-da1a-4b5f-9e09-604d70881b01" providerId="ADAL" clId="{F5729699-B83A-4BBC-AFEA-4F97F99E8508}" dt="2023-12-27T19:36:40.709" v="1252" actId="1076"/>
          <ac:picMkLst>
            <pc:docMk/>
            <pc:sldMk cId="666434870" sldId="259"/>
            <ac:picMk id="7" creationId="{BEAAF91E-094F-FD64-9F46-EC72E9CA140C}"/>
          </ac:picMkLst>
        </pc:picChg>
        <pc:picChg chg="del mod">
          <ac:chgData name="TUNCAY CITIM" userId="3d7874c3-da1a-4b5f-9e09-604d70881b01" providerId="ADAL" clId="{F5729699-B83A-4BBC-AFEA-4F97F99E8508}" dt="2023-12-27T19:35:51.932" v="1243" actId="478"/>
          <ac:picMkLst>
            <pc:docMk/>
            <pc:sldMk cId="666434870" sldId="259"/>
            <ac:picMk id="25" creationId="{00000000-0000-0000-0000-000000000000}"/>
          </ac:picMkLst>
        </pc:picChg>
      </pc:sldChg>
      <pc:sldChg chg="delSp modSp mod ord">
        <pc:chgData name="TUNCAY CITIM" userId="3d7874c3-da1a-4b5f-9e09-604d70881b01" providerId="ADAL" clId="{F5729699-B83A-4BBC-AFEA-4F97F99E8508}" dt="2023-12-27T21:35:56.231" v="2843" actId="1076"/>
        <pc:sldMkLst>
          <pc:docMk/>
          <pc:sldMk cId="3160432411" sldId="260"/>
        </pc:sldMkLst>
        <pc:spChg chg="mod">
          <ac:chgData name="TUNCAY CITIM" userId="3d7874c3-da1a-4b5f-9e09-604d70881b01" providerId="ADAL" clId="{F5729699-B83A-4BBC-AFEA-4F97F99E8508}" dt="2023-12-27T20:54:07.600" v="1690" actId="20577"/>
          <ac:spMkLst>
            <pc:docMk/>
            <pc:sldMk cId="3160432411" sldId="260"/>
            <ac:spMk id="10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10:15.228" v="2291" actId="1076"/>
          <ac:spMkLst>
            <pc:docMk/>
            <pc:sldMk cId="3160432411" sldId="260"/>
            <ac:spMk id="11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28:14.247" v="2811" actId="20577"/>
          <ac:spMkLst>
            <pc:docMk/>
            <pc:sldMk cId="3160432411" sldId="260"/>
            <ac:spMk id="12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35:56.231" v="2843" actId="1076"/>
          <ac:spMkLst>
            <pc:docMk/>
            <pc:sldMk cId="3160432411" sldId="260"/>
            <ac:spMk id="13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21:12:43.672" v="2301"/>
          <ac:spMkLst>
            <pc:docMk/>
            <pc:sldMk cId="3160432411" sldId="260"/>
            <ac:spMk id="14" creationId="{00000000-0000-0000-0000-000000000000}"/>
          </ac:spMkLst>
        </pc:spChg>
      </pc:sldChg>
      <pc:sldChg chg="del">
        <pc:chgData name="TUNCAY CITIM" userId="3d7874c3-da1a-4b5f-9e09-604d70881b01" providerId="ADAL" clId="{F5729699-B83A-4BBC-AFEA-4F97F99E8508}" dt="2023-12-27T21:56:58.496" v="2983" actId="47"/>
        <pc:sldMkLst>
          <pc:docMk/>
          <pc:sldMk cId="2540561214" sldId="261"/>
        </pc:sldMkLst>
      </pc:sldChg>
      <pc:sldChg chg="addSp delSp modSp mod ord">
        <pc:chgData name="TUNCAY CITIM" userId="3d7874c3-da1a-4b5f-9e09-604d70881b01" providerId="ADAL" clId="{F5729699-B83A-4BBC-AFEA-4F97F99E8508}" dt="2023-12-27T18:45:36.377" v="771" actId="1076"/>
        <pc:sldMkLst>
          <pc:docMk/>
          <pc:sldMk cId="1427244366" sldId="262"/>
        </pc:sldMkLst>
        <pc:spChg chg="add del mod">
          <ac:chgData name="TUNCAY CITIM" userId="3d7874c3-da1a-4b5f-9e09-604d70881b01" providerId="ADAL" clId="{F5729699-B83A-4BBC-AFEA-4F97F99E8508}" dt="2023-12-27T18:27:29.313" v="469" actId="478"/>
          <ac:spMkLst>
            <pc:docMk/>
            <pc:sldMk cId="1427244366" sldId="262"/>
            <ac:spMk id="4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45:09.312" v="761" actId="1076"/>
          <ac:spMkLst>
            <pc:docMk/>
            <pc:sldMk cId="1427244366" sldId="262"/>
            <ac:spMk id="5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44:38.710" v="758" actId="1076"/>
          <ac:spMkLst>
            <pc:docMk/>
            <pc:sldMk cId="1427244366" sldId="262"/>
            <ac:spMk id="6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41:39.161" v="746" actId="20577"/>
          <ac:spMkLst>
            <pc:docMk/>
            <pc:sldMk cId="1427244366" sldId="262"/>
            <ac:spMk id="7" creationId="{00000000-0000-0000-0000-000000000000}"/>
          </ac:spMkLst>
        </pc:spChg>
        <pc:spChg chg="add del mod">
          <ac:chgData name="TUNCAY CITIM" userId="3d7874c3-da1a-4b5f-9e09-604d70881b01" providerId="ADAL" clId="{F5729699-B83A-4BBC-AFEA-4F97F99E8508}" dt="2023-12-27T18:31:25.615" v="566" actId="478"/>
          <ac:spMkLst>
            <pc:docMk/>
            <pc:sldMk cId="1427244366" sldId="262"/>
            <ac:spMk id="8" creationId="{A244393D-C199-B514-1E9C-48073A42493A}"/>
          </ac:spMkLst>
        </pc:spChg>
        <pc:spChg chg="add mod">
          <ac:chgData name="TUNCAY CITIM" userId="3d7874c3-da1a-4b5f-9e09-604d70881b01" providerId="ADAL" clId="{F5729699-B83A-4BBC-AFEA-4F97F99E8508}" dt="2023-12-27T18:35:57.957" v="616" actId="255"/>
          <ac:spMkLst>
            <pc:docMk/>
            <pc:sldMk cId="1427244366" sldId="262"/>
            <ac:spMk id="19" creationId="{4AE60BFA-1243-4B4E-B427-3F996F1362DE}"/>
          </ac:spMkLst>
        </pc:spChg>
        <pc:spChg chg="add mod">
          <ac:chgData name="TUNCAY CITIM" userId="3d7874c3-da1a-4b5f-9e09-604d70881b01" providerId="ADAL" clId="{F5729699-B83A-4BBC-AFEA-4F97F99E8508}" dt="2023-12-27T18:45:36.377" v="771" actId="1076"/>
          <ac:spMkLst>
            <pc:docMk/>
            <pc:sldMk cId="1427244366" sldId="262"/>
            <ac:spMk id="20" creationId="{6E4823F3-89C5-F1F4-B27B-DC6CFE8FAA7E}"/>
          </ac:spMkLst>
        </pc:spChg>
        <pc:spChg chg="add del mod">
          <ac:chgData name="TUNCAY CITIM" userId="3d7874c3-da1a-4b5f-9e09-604d70881b01" providerId="ADAL" clId="{F5729699-B83A-4BBC-AFEA-4F97F99E8508}" dt="2023-12-27T18:43:51.134" v="755" actId="478"/>
          <ac:spMkLst>
            <pc:docMk/>
            <pc:sldMk cId="1427244366" sldId="262"/>
            <ac:spMk id="21" creationId="{A2FAF9BF-1DAA-87D9-55ED-0EB7157CE21C}"/>
          </ac:spMkLst>
        </pc:spChg>
        <pc:spChg chg="del mod">
          <ac:chgData name="TUNCAY CITIM" userId="3d7874c3-da1a-4b5f-9e09-604d70881b01" providerId="ADAL" clId="{F5729699-B83A-4BBC-AFEA-4F97F99E8508}" dt="2023-12-27T18:33:10.708" v="594"/>
          <ac:spMkLst>
            <pc:docMk/>
            <pc:sldMk cId="1427244366" sldId="262"/>
            <ac:spMk id="22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43:47.025" v="754"/>
          <ac:spMkLst>
            <pc:docMk/>
            <pc:sldMk cId="1427244366" sldId="262"/>
            <ac:spMk id="24" creationId="{81BC7E76-3D12-BC96-4CD8-33F84470555A}"/>
          </ac:spMkLst>
        </pc:spChg>
        <pc:spChg chg="del mod">
          <ac:chgData name="TUNCAY CITIM" userId="3d7874c3-da1a-4b5f-9e09-604d70881b01" providerId="ADAL" clId="{F5729699-B83A-4BBC-AFEA-4F97F99E8508}" dt="2023-12-27T18:36:58.764" v="619" actId="478"/>
          <ac:spMkLst>
            <pc:docMk/>
            <pc:sldMk cId="1427244366" sldId="262"/>
            <ac:spMk id="31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27:27.210" v="468" actId="20577"/>
          <ac:spMkLst>
            <pc:docMk/>
            <pc:sldMk cId="1427244366" sldId="262"/>
            <ac:spMk id="32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45:23.979" v="766" actId="1076"/>
          <ac:spMkLst>
            <pc:docMk/>
            <pc:sldMk cId="1427244366" sldId="262"/>
            <ac:spMk id="33" creationId="{9D9B8C93-6554-B42F-95D2-117F3B490DD5}"/>
          </ac:spMkLst>
        </pc:spChg>
        <pc:grpChg chg="add mod">
          <ac:chgData name="TUNCAY CITIM" userId="3d7874c3-da1a-4b5f-9e09-604d70881b01" providerId="ADAL" clId="{F5729699-B83A-4BBC-AFEA-4F97F99E8508}" dt="2023-12-27T18:45:31.920" v="770" actId="1076"/>
          <ac:grpSpMkLst>
            <pc:docMk/>
            <pc:sldMk cId="1427244366" sldId="262"/>
            <ac:grpSpMk id="23" creationId="{3682290B-9184-E66D-0BE8-FB2E1C8989ED}"/>
          </ac:grpSpMkLst>
        </pc:grpChg>
        <pc:grpChg chg="mod">
          <ac:chgData name="TUNCAY CITIM" userId="3d7874c3-da1a-4b5f-9e09-604d70881b01" providerId="ADAL" clId="{F5729699-B83A-4BBC-AFEA-4F97F99E8508}" dt="2023-12-27T18:45:05.909" v="760" actId="1076"/>
          <ac:grpSpMkLst>
            <pc:docMk/>
            <pc:sldMk cId="1427244366" sldId="262"/>
            <ac:grpSpMk id="25" creationId="{00000000-0000-0000-0000-000000000000}"/>
          </ac:grpSpMkLst>
        </pc:grpChg>
        <pc:grpChg chg="del mod">
          <ac:chgData name="TUNCAY CITIM" userId="3d7874c3-da1a-4b5f-9e09-604d70881b01" providerId="ADAL" clId="{F5729699-B83A-4BBC-AFEA-4F97F99E8508}" dt="2023-12-27T18:36:57.760" v="618" actId="478"/>
          <ac:grpSpMkLst>
            <pc:docMk/>
            <pc:sldMk cId="1427244366" sldId="262"/>
            <ac:grpSpMk id="28" creationId="{00000000-0000-0000-0000-000000000000}"/>
          </ac:grpSpMkLst>
        </pc:grpChg>
        <pc:picChg chg="add del mod">
          <ac:chgData name="TUNCAY CITIM" userId="3d7874c3-da1a-4b5f-9e09-604d70881b01" providerId="ADAL" clId="{F5729699-B83A-4BBC-AFEA-4F97F99E8508}" dt="2023-12-27T18:28:08.238" v="479" actId="931"/>
          <ac:picMkLst>
            <pc:docMk/>
            <pc:sldMk cId="1427244366" sldId="262"/>
            <ac:picMk id="10" creationId="{9B129B68-1EC9-12A8-E627-ABA9D778094D}"/>
          </ac:picMkLst>
        </pc:picChg>
        <pc:picChg chg="add del mod">
          <ac:chgData name="TUNCAY CITIM" userId="3d7874c3-da1a-4b5f-9e09-604d70881b01" providerId="ADAL" clId="{F5729699-B83A-4BBC-AFEA-4F97F99E8508}" dt="2023-12-27T18:28:36.012" v="494" actId="931"/>
          <ac:picMkLst>
            <pc:docMk/>
            <pc:sldMk cId="1427244366" sldId="262"/>
            <ac:picMk id="12" creationId="{F6D5D3F3-FC47-1031-1ADF-A12FA2AC8DCC}"/>
          </ac:picMkLst>
        </pc:picChg>
        <pc:picChg chg="del mod">
          <ac:chgData name="TUNCAY CITIM" userId="3d7874c3-da1a-4b5f-9e09-604d70881b01" providerId="ADAL" clId="{F5729699-B83A-4BBC-AFEA-4F97F99E8508}" dt="2023-12-27T18:27:30.977" v="470" actId="478"/>
          <ac:picMkLst>
            <pc:docMk/>
            <pc:sldMk cId="1427244366" sldId="262"/>
            <ac:picMk id="14" creationId="{00000000-0000-0000-0000-000000000000}"/>
          </ac:picMkLst>
        </pc:picChg>
        <pc:picChg chg="add del mod">
          <ac:chgData name="TUNCAY CITIM" userId="3d7874c3-da1a-4b5f-9e09-604d70881b01" providerId="ADAL" clId="{F5729699-B83A-4BBC-AFEA-4F97F99E8508}" dt="2023-12-27T18:30:03.403" v="508" actId="931"/>
          <ac:picMkLst>
            <pc:docMk/>
            <pc:sldMk cId="1427244366" sldId="262"/>
            <ac:picMk id="15" creationId="{BE1A9C09-A110-015C-F190-221D82CA5C6E}"/>
          </ac:picMkLst>
        </pc:picChg>
        <pc:picChg chg="add mod">
          <ac:chgData name="TUNCAY CITIM" userId="3d7874c3-da1a-4b5f-9e09-604d70881b01" providerId="ADAL" clId="{F5729699-B83A-4BBC-AFEA-4F97F99E8508}" dt="2023-12-27T18:31:54.707" v="572" actId="1076"/>
          <ac:picMkLst>
            <pc:docMk/>
            <pc:sldMk cId="1427244366" sldId="262"/>
            <ac:picMk id="18" creationId="{1D34E50F-6D15-A181-572F-7A926110502F}"/>
          </ac:picMkLst>
        </pc:picChg>
      </pc:sldChg>
      <pc:sldChg chg="del ord">
        <pc:chgData name="TUNCAY CITIM" userId="3d7874c3-da1a-4b5f-9e09-604d70881b01" providerId="ADAL" clId="{F5729699-B83A-4BBC-AFEA-4F97F99E8508}" dt="2023-12-27T21:56:58.496" v="2983" actId="47"/>
        <pc:sldMkLst>
          <pc:docMk/>
          <pc:sldMk cId="2299540737" sldId="263"/>
        </pc:sldMkLst>
      </pc:sldChg>
      <pc:sldChg chg="addSp delSp modSp mod ord">
        <pc:chgData name="TUNCAY CITIM" userId="3d7874c3-da1a-4b5f-9e09-604d70881b01" providerId="ADAL" clId="{F5729699-B83A-4BBC-AFEA-4F97F99E8508}" dt="2023-12-27T21:29:31.545" v="2813" actId="688"/>
        <pc:sldMkLst>
          <pc:docMk/>
          <pc:sldMk cId="3010460128" sldId="264"/>
        </pc:sldMkLst>
        <pc:spChg chg="add del mod">
          <ac:chgData name="TUNCAY CITIM" userId="3d7874c3-da1a-4b5f-9e09-604d70881b01" providerId="ADAL" clId="{F5729699-B83A-4BBC-AFEA-4F97F99E8508}" dt="2023-12-27T18:54:06.793" v="861" actId="478"/>
          <ac:spMkLst>
            <pc:docMk/>
            <pc:sldMk cId="3010460128" sldId="264"/>
            <ac:spMk id="4" creationId="{CD5B902B-8105-3E44-1EAF-CF285FAB7E49}"/>
          </ac:spMkLst>
        </pc:spChg>
        <pc:spChg chg="del">
          <ac:chgData name="TUNCAY CITIM" userId="3d7874c3-da1a-4b5f-9e09-604d70881b01" providerId="ADAL" clId="{F5729699-B83A-4BBC-AFEA-4F97F99E8508}" dt="2023-12-27T19:00:00.920" v="962" actId="478"/>
          <ac:spMkLst>
            <pc:docMk/>
            <pc:sldMk cId="3010460128" sldId="264"/>
            <ac:spMk id="7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18:54:16.756" v="863" actId="478"/>
          <ac:spMkLst>
            <pc:docMk/>
            <pc:sldMk cId="3010460128" sldId="264"/>
            <ac:spMk id="8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19:00:02.209" v="963" actId="478"/>
          <ac:spMkLst>
            <pc:docMk/>
            <pc:sldMk cId="3010460128" sldId="264"/>
            <ac:spMk id="9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59:57.876" v="961" actId="20577"/>
          <ac:spMkLst>
            <pc:docMk/>
            <pc:sldMk cId="3010460128" sldId="264"/>
            <ac:spMk id="14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54:02.053" v="860" actId="6549"/>
          <ac:spMkLst>
            <pc:docMk/>
            <pc:sldMk cId="3010460128" sldId="264"/>
            <ac:spMk id="17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59:50.059" v="921" actId="20577"/>
          <ac:spMkLst>
            <pc:docMk/>
            <pc:sldMk cId="3010460128" sldId="264"/>
            <ac:spMk id="19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02:15.403" v="1086" actId="14100"/>
          <ac:spMkLst>
            <pc:docMk/>
            <pc:sldMk cId="3010460128" sldId="264"/>
            <ac:spMk id="21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01:16.874" v="1012" actId="20577"/>
          <ac:spMkLst>
            <pc:docMk/>
            <pc:sldMk cId="3010460128" sldId="264"/>
            <ac:spMk id="22" creationId="{00000000-0000-0000-0000-000000000000}"/>
          </ac:spMkLst>
        </pc:spChg>
        <pc:spChg chg="add del mod">
          <ac:chgData name="TUNCAY CITIM" userId="3d7874c3-da1a-4b5f-9e09-604d70881b01" providerId="ADAL" clId="{F5729699-B83A-4BBC-AFEA-4F97F99E8508}" dt="2023-12-27T18:57:47.101" v="891" actId="931"/>
          <ac:spMkLst>
            <pc:docMk/>
            <pc:sldMk cId="3010460128" sldId="264"/>
            <ac:spMk id="23" creationId="{8B7366AE-5679-31D7-C63A-0A8ED3BB6FE2}"/>
          </ac:spMkLst>
        </pc:spChg>
        <pc:spChg chg="del">
          <ac:chgData name="TUNCAY CITIM" userId="3d7874c3-da1a-4b5f-9e09-604d70881b01" providerId="ADAL" clId="{F5729699-B83A-4BBC-AFEA-4F97F99E8508}" dt="2023-12-27T18:53:57.063" v="857" actId="478"/>
          <ac:spMkLst>
            <pc:docMk/>
            <pc:sldMk cId="3010460128" sldId="264"/>
            <ac:spMk id="25" creationId="{00000000-0000-0000-0000-000000000000}"/>
          </ac:spMkLst>
        </pc:spChg>
        <pc:spChg chg="add del mod">
          <ac:chgData name="TUNCAY CITIM" userId="3d7874c3-da1a-4b5f-9e09-604d70881b01" providerId="ADAL" clId="{F5729699-B83A-4BBC-AFEA-4F97F99E8508}" dt="2023-12-27T18:58:57.737" v="902" actId="478"/>
          <ac:spMkLst>
            <pc:docMk/>
            <pc:sldMk cId="3010460128" sldId="264"/>
            <ac:spMk id="28" creationId="{DC809EF2-321D-7AA1-9B3F-28A55C8407EB}"/>
          </ac:spMkLst>
        </pc:spChg>
        <pc:spChg chg="add del mod">
          <ac:chgData name="TUNCAY CITIM" userId="3d7874c3-da1a-4b5f-9e09-604d70881b01" providerId="ADAL" clId="{F5729699-B83A-4BBC-AFEA-4F97F99E8508}" dt="2023-12-27T19:00:09.542" v="967" actId="478"/>
          <ac:spMkLst>
            <pc:docMk/>
            <pc:sldMk cId="3010460128" sldId="264"/>
            <ac:spMk id="30" creationId="{0FA616B3-88FC-C403-E966-9DB122646D92}"/>
          </ac:spMkLst>
        </pc:spChg>
        <pc:spChg chg="mod">
          <ac:chgData name="TUNCAY CITIM" userId="3d7874c3-da1a-4b5f-9e09-604d70881b01" providerId="ADAL" clId="{F5729699-B83A-4BBC-AFEA-4F97F99E8508}" dt="2023-12-27T21:29:31.545" v="2813" actId="688"/>
          <ac:spMkLst>
            <pc:docMk/>
            <pc:sldMk cId="3010460128" sldId="264"/>
            <ac:spMk id="41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18:57:08.064" v="881"/>
          <ac:spMkLst>
            <pc:docMk/>
            <pc:sldMk cId="3010460128" sldId="264"/>
            <ac:spMk id="42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01:01.544" v="980" actId="1076"/>
          <ac:spMkLst>
            <pc:docMk/>
            <pc:sldMk cId="3010460128" sldId="264"/>
            <ac:spMk id="43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18:59:21.185" v="913"/>
          <ac:spMkLst>
            <pc:docMk/>
            <pc:sldMk cId="3010460128" sldId="264"/>
            <ac:spMk id="44" creationId="{00000000-0000-0000-0000-000000000000}"/>
          </ac:spMkLst>
        </pc:spChg>
        <pc:grpChg chg="mod">
          <ac:chgData name="TUNCAY CITIM" userId="3d7874c3-da1a-4b5f-9e09-604d70881b01" providerId="ADAL" clId="{F5729699-B83A-4BBC-AFEA-4F97F99E8508}" dt="2023-12-27T19:02:06.548" v="1083" actId="14100"/>
          <ac:grpSpMkLst>
            <pc:docMk/>
            <pc:sldMk cId="3010460128" sldId="264"/>
            <ac:grpSpMk id="20" creationId="{00000000-0000-0000-0000-000000000000}"/>
          </ac:grpSpMkLst>
        </pc:grpChg>
        <pc:picChg chg="add mod">
          <ac:chgData name="TUNCAY CITIM" userId="3d7874c3-da1a-4b5f-9e09-604d70881b01" providerId="ADAL" clId="{F5729699-B83A-4BBC-AFEA-4F97F99E8508}" dt="2023-12-27T19:00:46.134" v="978" actId="14100"/>
          <ac:picMkLst>
            <pc:docMk/>
            <pc:sldMk cId="3010460128" sldId="264"/>
            <ac:picMk id="6" creationId="{10BBEFFF-B6D2-ED41-7819-14A4B8FBA8AE}"/>
          </ac:picMkLst>
        </pc:picChg>
        <pc:picChg chg="del mod">
          <ac:chgData name="TUNCAY CITIM" userId="3d7874c3-da1a-4b5f-9e09-604d70881b01" providerId="ADAL" clId="{F5729699-B83A-4BBC-AFEA-4F97F99E8508}" dt="2023-12-27T19:00:08.168" v="966" actId="478"/>
          <ac:picMkLst>
            <pc:docMk/>
            <pc:sldMk cId="3010460128" sldId="264"/>
            <ac:picMk id="10" creationId="{00000000-0000-0000-0000-000000000000}"/>
          </ac:picMkLst>
        </pc:picChg>
        <pc:picChg chg="del mod">
          <ac:chgData name="TUNCAY CITIM" userId="3d7874c3-da1a-4b5f-9e09-604d70881b01" providerId="ADAL" clId="{F5729699-B83A-4BBC-AFEA-4F97F99E8508}" dt="2023-12-27T18:53:58.632" v="858" actId="478"/>
          <ac:picMkLst>
            <pc:docMk/>
            <pc:sldMk cId="3010460128" sldId="264"/>
            <ac:picMk id="11" creationId="{00000000-0000-0000-0000-000000000000}"/>
          </ac:picMkLst>
        </pc:picChg>
        <pc:picChg chg="del mod">
          <ac:chgData name="TUNCAY CITIM" userId="3d7874c3-da1a-4b5f-9e09-604d70881b01" providerId="ADAL" clId="{F5729699-B83A-4BBC-AFEA-4F97F99E8508}" dt="2023-12-27T18:57:08.064" v="879" actId="478"/>
          <ac:picMkLst>
            <pc:docMk/>
            <pc:sldMk cId="3010460128" sldId="264"/>
            <ac:picMk id="12" creationId="{00000000-0000-0000-0000-000000000000}"/>
          </ac:picMkLst>
        </pc:picChg>
        <pc:picChg chg="add del mod">
          <ac:chgData name="TUNCAY CITIM" userId="3d7874c3-da1a-4b5f-9e09-604d70881b01" providerId="ADAL" clId="{F5729699-B83A-4BBC-AFEA-4F97F99E8508}" dt="2023-12-27T18:58:40.509" v="900" actId="478"/>
          <ac:picMkLst>
            <pc:docMk/>
            <pc:sldMk cId="3010460128" sldId="264"/>
            <ac:picMk id="26" creationId="{B9591A8D-64FF-8BD2-5FD8-003A9B25DAE6}"/>
          </ac:picMkLst>
        </pc:picChg>
        <pc:picChg chg="add mod">
          <ac:chgData name="TUNCAY CITIM" userId="3d7874c3-da1a-4b5f-9e09-604d70881b01" providerId="ADAL" clId="{F5729699-B83A-4BBC-AFEA-4F97F99E8508}" dt="2023-12-27T19:00:42.618" v="977" actId="1076"/>
          <ac:picMkLst>
            <pc:docMk/>
            <pc:sldMk cId="3010460128" sldId="264"/>
            <ac:picMk id="32" creationId="{12F6EA4F-D9DD-5CEE-B882-08CC663AEB30}"/>
          </ac:picMkLst>
        </pc:picChg>
      </pc:sldChg>
      <pc:sldChg chg="addSp delSp modSp mod ord modAnim">
        <pc:chgData name="TUNCAY CITIM" userId="3d7874c3-da1a-4b5f-9e09-604d70881b01" providerId="ADAL" clId="{F5729699-B83A-4BBC-AFEA-4F97F99E8508}" dt="2023-12-27T21:34:10.380" v="2842" actId="1076"/>
        <pc:sldMkLst>
          <pc:docMk/>
          <pc:sldMk cId="4232563632" sldId="265"/>
        </pc:sldMkLst>
        <pc:spChg chg="add del mod">
          <ac:chgData name="TUNCAY CITIM" userId="3d7874c3-da1a-4b5f-9e09-604d70881b01" providerId="ADAL" clId="{F5729699-B83A-4BBC-AFEA-4F97F99E8508}" dt="2023-12-27T21:30:12.561" v="2816"/>
          <ac:spMkLst>
            <pc:docMk/>
            <pc:sldMk cId="4232563632" sldId="265"/>
            <ac:spMk id="3" creationId="{D5A2E9A3-A58F-3DC6-0095-3918CFA0BC3B}"/>
          </ac:spMkLst>
        </pc:spChg>
        <pc:spChg chg="add mod">
          <ac:chgData name="TUNCAY CITIM" userId="3d7874c3-da1a-4b5f-9e09-604d70881b01" providerId="ADAL" clId="{F5729699-B83A-4BBC-AFEA-4F97F99E8508}" dt="2023-12-27T21:30:45.526" v="2821" actId="1076"/>
          <ac:spMkLst>
            <pc:docMk/>
            <pc:sldMk cId="4232563632" sldId="265"/>
            <ac:spMk id="4" creationId="{5DCB910F-EC54-83D3-463A-4524E507DDC4}"/>
          </ac:spMkLst>
        </pc:spChg>
        <pc:spChg chg="add mod">
          <ac:chgData name="TUNCAY CITIM" userId="3d7874c3-da1a-4b5f-9e09-604d70881b01" providerId="ADAL" clId="{F5729699-B83A-4BBC-AFEA-4F97F99E8508}" dt="2023-12-27T21:30:43.047" v="2820" actId="1076"/>
          <ac:spMkLst>
            <pc:docMk/>
            <pc:sldMk cId="4232563632" sldId="265"/>
            <ac:spMk id="5" creationId="{FC4D9D2C-9F04-9F5A-E94C-BD87C0F483C5}"/>
          </ac:spMkLst>
        </pc:spChg>
        <pc:spChg chg="add mod">
          <ac:chgData name="TUNCAY CITIM" userId="3d7874c3-da1a-4b5f-9e09-604d70881b01" providerId="ADAL" clId="{F5729699-B83A-4BBC-AFEA-4F97F99E8508}" dt="2023-12-27T21:34:10.380" v="2842" actId="1076"/>
          <ac:spMkLst>
            <pc:docMk/>
            <pc:sldMk cId="4232563632" sldId="265"/>
            <ac:spMk id="6" creationId="{0DADFCB4-B1E4-A95D-83FC-6C292B4CEBB8}"/>
          </ac:spMkLst>
        </pc:spChg>
        <pc:spChg chg="add mod ord">
          <ac:chgData name="TUNCAY CITIM" userId="3d7874c3-da1a-4b5f-9e09-604d70881b01" providerId="ADAL" clId="{F5729699-B83A-4BBC-AFEA-4F97F99E8508}" dt="2023-12-27T21:34:05.482" v="2841" actId="1076"/>
          <ac:spMkLst>
            <pc:docMk/>
            <pc:sldMk cId="4232563632" sldId="265"/>
            <ac:spMk id="7" creationId="{7D4C8B98-E49A-22AF-1E5B-A9F5C3DC2FE4}"/>
          </ac:spMkLst>
        </pc:spChg>
        <pc:spChg chg="del mod">
          <ac:chgData name="TUNCAY CITIM" userId="3d7874c3-da1a-4b5f-9e09-604d70881b01" providerId="ADAL" clId="{F5729699-B83A-4BBC-AFEA-4F97F99E8508}" dt="2023-12-27T18:50:57.905" v="848"/>
          <ac:spMkLst>
            <pc:docMk/>
            <pc:sldMk cId="4232563632" sldId="265"/>
            <ac:spMk id="8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47:46.608" v="788" actId="20577"/>
          <ac:spMkLst>
            <pc:docMk/>
            <pc:sldMk cId="4232563632" sldId="265"/>
            <ac:spMk id="13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50:53.821" v="846" actId="255"/>
          <ac:spMkLst>
            <pc:docMk/>
            <pc:sldMk cId="4232563632" sldId="265"/>
            <ac:spMk id="15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8:51:15.154" v="850" actId="255"/>
          <ac:spMkLst>
            <pc:docMk/>
            <pc:sldMk cId="4232563632" sldId="265"/>
            <ac:spMk id="21" creationId="{00000000-0000-0000-0000-000000000000}"/>
          </ac:spMkLst>
        </pc:spChg>
      </pc:sldChg>
      <pc:sldChg chg="addSp delSp modSp mod ord">
        <pc:chgData name="TUNCAY CITIM" userId="3d7874c3-da1a-4b5f-9e09-604d70881b01" providerId="ADAL" clId="{F5729699-B83A-4BBC-AFEA-4F97F99E8508}" dt="2023-12-27T21:44:31.935" v="2982" actId="255"/>
        <pc:sldMkLst>
          <pc:docMk/>
          <pc:sldMk cId="3835710202" sldId="266"/>
        </pc:sldMkLst>
        <pc:spChg chg="mod">
          <ac:chgData name="TUNCAY CITIM" userId="3d7874c3-da1a-4b5f-9e09-604d70881b01" providerId="ADAL" clId="{F5729699-B83A-4BBC-AFEA-4F97F99E8508}" dt="2023-12-27T21:41:36.887" v="2919" actId="14100"/>
          <ac:spMkLst>
            <pc:docMk/>
            <pc:sldMk cId="3835710202" sldId="266"/>
            <ac:spMk id="3" creationId="{00000000-0000-0000-0000-000000000000}"/>
          </ac:spMkLst>
        </pc:spChg>
        <pc:spChg chg="add mod">
          <ac:chgData name="TUNCAY CITIM" userId="3d7874c3-da1a-4b5f-9e09-604d70881b01" providerId="ADAL" clId="{F5729699-B83A-4BBC-AFEA-4F97F99E8508}" dt="2023-12-27T21:44:31.935" v="2982" actId="255"/>
          <ac:spMkLst>
            <pc:docMk/>
            <pc:sldMk cId="3835710202" sldId="266"/>
            <ac:spMk id="4" creationId="{8D5FE3F4-BDEE-F655-2759-60868CAD655A}"/>
          </ac:spMkLst>
        </pc:spChg>
        <pc:spChg chg="del mod">
          <ac:chgData name="TUNCAY CITIM" userId="3d7874c3-da1a-4b5f-9e09-604d70881b01" providerId="ADAL" clId="{F5729699-B83A-4BBC-AFEA-4F97F99E8508}" dt="2023-12-27T21:38:50.748" v="2847"/>
          <ac:spMkLst>
            <pc:docMk/>
            <pc:sldMk cId="3835710202" sldId="266"/>
            <ac:spMk id="8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21:42:30.138" v="2942"/>
          <ac:spMkLst>
            <pc:docMk/>
            <pc:sldMk cId="3835710202" sldId="266"/>
            <ac:spMk id="9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21:14:58.742" v="2342"/>
          <ac:spMkLst>
            <pc:docMk/>
            <pc:sldMk cId="3835710202" sldId="266"/>
            <ac:spMk id="13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21:42:30.138" v="2944"/>
          <ac:spMkLst>
            <pc:docMk/>
            <pc:sldMk cId="3835710202" sldId="266"/>
            <ac:spMk id="15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42:20" v="2939" actId="14100"/>
          <ac:spMkLst>
            <pc:docMk/>
            <pc:sldMk cId="3835710202" sldId="266"/>
            <ac:spMk id="16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42:56.574" v="2951" actId="207"/>
          <ac:spMkLst>
            <pc:docMk/>
            <pc:sldMk cId="3835710202" sldId="266"/>
            <ac:spMk id="17" creationId="{00000000-0000-0000-0000-000000000000}"/>
          </ac:spMkLst>
        </pc:spChg>
        <pc:spChg chg="del">
          <ac:chgData name="TUNCAY CITIM" userId="3d7874c3-da1a-4b5f-9e09-604d70881b01" providerId="ADAL" clId="{F5729699-B83A-4BBC-AFEA-4F97F99E8508}" dt="2023-12-27T21:38:50.748" v="2845" actId="478"/>
          <ac:spMkLst>
            <pc:docMk/>
            <pc:sldMk cId="3835710202" sldId="266"/>
            <ac:spMk id="32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21:42:30.138" v="2948"/>
          <ac:spMkLst>
            <pc:docMk/>
            <pc:sldMk cId="3835710202" sldId="266"/>
            <ac:spMk id="33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42:43.571" v="2950" actId="14100"/>
          <ac:spMkLst>
            <pc:docMk/>
            <pc:sldMk cId="3835710202" sldId="266"/>
            <ac:spMk id="35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42:27.911" v="2940"/>
          <ac:spMkLst>
            <pc:docMk/>
            <pc:sldMk cId="3835710202" sldId="266"/>
            <ac:spMk id="36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21:42:30.138" v="2946"/>
          <ac:spMkLst>
            <pc:docMk/>
            <pc:sldMk cId="3835710202" sldId="266"/>
            <ac:spMk id="38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43:21.463" v="2964" actId="20577"/>
          <ac:spMkLst>
            <pc:docMk/>
            <pc:sldMk cId="3835710202" sldId="266"/>
            <ac:spMk id="39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20:22:47.881" v="1636"/>
          <ac:spMkLst>
            <pc:docMk/>
            <pc:sldMk cId="3835710202" sldId="266"/>
            <ac:spMk id="40" creationId="{00000000-0000-0000-0000-000000000000}"/>
          </ac:spMkLst>
        </pc:spChg>
      </pc:sldChg>
      <pc:sldChg chg="del">
        <pc:chgData name="TUNCAY CITIM" userId="3d7874c3-da1a-4b5f-9e09-604d70881b01" providerId="ADAL" clId="{F5729699-B83A-4BBC-AFEA-4F97F99E8508}" dt="2023-12-27T21:56:58.496" v="2983" actId="47"/>
        <pc:sldMkLst>
          <pc:docMk/>
          <pc:sldMk cId="1387599861" sldId="267"/>
        </pc:sldMkLst>
      </pc:sldChg>
      <pc:sldChg chg="delSp del mod ord">
        <pc:chgData name="TUNCAY CITIM" userId="3d7874c3-da1a-4b5f-9e09-604d70881b01" providerId="ADAL" clId="{F5729699-B83A-4BBC-AFEA-4F97F99E8508}" dt="2023-12-27T21:56:58.496" v="2983" actId="47"/>
        <pc:sldMkLst>
          <pc:docMk/>
          <pc:sldMk cId="2326553699" sldId="268"/>
        </pc:sldMkLst>
        <pc:spChg chg="del">
          <ac:chgData name="TUNCAY CITIM" userId="3d7874c3-da1a-4b5f-9e09-604d70881b01" providerId="ADAL" clId="{F5729699-B83A-4BBC-AFEA-4F97F99E8508}" dt="2023-12-27T21:30:01.947" v="2814" actId="21"/>
          <ac:spMkLst>
            <pc:docMk/>
            <pc:sldMk cId="2326553699" sldId="268"/>
            <ac:spMk id="64" creationId="{00000000-0000-0000-0000-000000000000}"/>
          </ac:spMkLst>
        </pc:spChg>
        <pc:spChg chg="del">
          <ac:chgData name="TUNCAY CITIM" userId="3d7874c3-da1a-4b5f-9e09-604d70881b01" providerId="ADAL" clId="{F5729699-B83A-4BBC-AFEA-4F97F99E8508}" dt="2023-12-27T21:30:28.012" v="2818" actId="21"/>
          <ac:spMkLst>
            <pc:docMk/>
            <pc:sldMk cId="2326553699" sldId="268"/>
            <ac:spMk id="65" creationId="{00000000-0000-0000-0000-000000000000}"/>
          </ac:spMkLst>
        </pc:spChg>
      </pc:sldChg>
      <pc:sldChg chg="del">
        <pc:chgData name="TUNCAY CITIM" userId="3d7874c3-da1a-4b5f-9e09-604d70881b01" providerId="ADAL" clId="{F5729699-B83A-4BBC-AFEA-4F97F99E8508}" dt="2023-12-27T21:57:35.520" v="2985" actId="47"/>
        <pc:sldMkLst>
          <pc:docMk/>
          <pc:sldMk cId="3967688832" sldId="269"/>
        </pc:sldMkLst>
      </pc:sldChg>
      <pc:sldChg chg="modSp mod ord">
        <pc:chgData name="TUNCAY CITIM" userId="3d7874c3-da1a-4b5f-9e09-604d70881b01" providerId="ADAL" clId="{F5729699-B83A-4BBC-AFEA-4F97F99E8508}" dt="2023-12-27T19:21:41.551" v="1209" actId="20577"/>
        <pc:sldMkLst>
          <pc:docMk/>
          <pc:sldMk cId="1101924352" sldId="270"/>
        </pc:sldMkLst>
        <pc:spChg chg="mod">
          <ac:chgData name="TUNCAY CITIM" userId="3d7874c3-da1a-4b5f-9e09-604d70881b01" providerId="ADAL" clId="{F5729699-B83A-4BBC-AFEA-4F97F99E8508}" dt="2023-12-27T19:13:36.097" v="1106" actId="20577"/>
          <ac:spMkLst>
            <pc:docMk/>
            <pc:sldMk cId="1101924352" sldId="270"/>
            <ac:spMk id="49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3:42.671" v="1138" actId="20577"/>
          <ac:spMkLst>
            <pc:docMk/>
            <pc:sldMk cId="1101924352" sldId="270"/>
            <ac:spMk id="54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7:46.861" v="1167" actId="20577"/>
          <ac:spMkLst>
            <pc:docMk/>
            <pc:sldMk cId="1101924352" sldId="270"/>
            <ac:spMk id="73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7:57.561" v="1173" actId="20577"/>
          <ac:spMkLst>
            <pc:docMk/>
            <pc:sldMk cId="1101924352" sldId="270"/>
            <ac:spMk id="75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7:50.501" v="1169" actId="20577"/>
          <ac:spMkLst>
            <pc:docMk/>
            <pc:sldMk cId="1101924352" sldId="270"/>
            <ac:spMk id="76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4:19.710" v="1139"/>
          <ac:spMkLst>
            <pc:docMk/>
            <pc:sldMk cId="1101924352" sldId="270"/>
            <ac:spMk id="79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4:46.246" v="1156" actId="207"/>
          <ac:spMkLst>
            <pc:docMk/>
            <pc:sldMk cId="1101924352" sldId="270"/>
            <ac:spMk id="80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6:48.383" v="1160"/>
          <ac:spMkLst>
            <pc:docMk/>
            <pc:sldMk cId="1101924352" sldId="270"/>
            <ac:spMk id="83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7:00.878" v="1162" actId="207"/>
          <ac:spMkLst>
            <pc:docMk/>
            <pc:sldMk cId="1101924352" sldId="270"/>
            <ac:spMk id="84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21:41.551" v="1209" actId="20577"/>
          <ac:spMkLst>
            <pc:docMk/>
            <pc:sldMk cId="1101924352" sldId="270"/>
            <ac:spMk id="87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6:34.083" v="1159" actId="207"/>
          <ac:spMkLst>
            <pc:docMk/>
            <pc:sldMk cId="1101924352" sldId="270"/>
            <ac:spMk id="88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7:20.096" v="1163"/>
          <ac:spMkLst>
            <pc:docMk/>
            <pc:sldMk cId="1101924352" sldId="270"/>
            <ac:spMk id="97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7:43.223" v="1165" actId="207"/>
          <ac:spMkLst>
            <pc:docMk/>
            <pc:sldMk cId="1101924352" sldId="270"/>
            <ac:spMk id="98" creationId="{00000000-0000-0000-0000-000000000000}"/>
          </ac:spMkLst>
        </pc:spChg>
      </pc:sldChg>
      <pc:sldChg chg="addSp delSp modSp mod ord">
        <pc:chgData name="TUNCAY CITIM" userId="3d7874c3-da1a-4b5f-9e09-604d70881b01" providerId="ADAL" clId="{F5729699-B83A-4BBC-AFEA-4F97F99E8508}" dt="2023-12-27T21:25:58.158" v="2642" actId="20577"/>
        <pc:sldMkLst>
          <pc:docMk/>
          <pc:sldMk cId="2918517319" sldId="271"/>
        </pc:sldMkLst>
        <pc:spChg chg="add del">
          <ac:chgData name="TUNCAY CITIM" userId="3d7874c3-da1a-4b5f-9e09-604d70881b01" providerId="ADAL" clId="{F5729699-B83A-4BBC-AFEA-4F97F99E8508}" dt="2023-12-27T19:13:11.525" v="1094" actId="21"/>
          <ac:spMkLst>
            <pc:docMk/>
            <pc:sldMk cId="2918517319" sldId="271"/>
            <ac:spMk id="6" creationId="{00000000-0000-0000-0000-000000000000}"/>
          </ac:spMkLst>
        </pc:spChg>
        <pc:spChg chg="add del">
          <ac:chgData name="TUNCAY CITIM" userId="3d7874c3-da1a-4b5f-9e09-604d70881b01" providerId="ADAL" clId="{F5729699-B83A-4BBC-AFEA-4F97F99E8508}" dt="2023-12-27T19:13:11.525" v="1094" actId="21"/>
          <ac:spMkLst>
            <pc:docMk/>
            <pc:sldMk cId="2918517319" sldId="271"/>
            <ac:spMk id="7" creationId="{00000000-0000-0000-0000-000000000000}"/>
          </ac:spMkLst>
        </pc:spChg>
        <pc:spChg chg="add del">
          <ac:chgData name="TUNCAY CITIM" userId="3d7874c3-da1a-4b5f-9e09-604d70881b01" providerId="ADAL" clId="{F5729699-B83A-4BBC-AFEA-4F97F99E8508}" dt="2023-12-27T19:13:11.525" v="1094" actId="21"/>
          <ac:spMkLst>
            <pc:docMk/>
            <pc:sldMk cId="2918517319" sldId="271"/>
            <ac:spMk id="15" creationId="{00000000-0000-0000-0000-000000000000}"/>
          </ac:spMkLst>
        </pc:spChg>
        <pc:spChg chg="add del">
          <ac:chgData name="TUNCAY CITIM" userId="3d7874c3-da1a-4b5f-9e09-604d70881b01" providerId="ADAL" clId="{F5729699-B83A-4BBC-AFEA-4F97F99E8508}" dt="2023-12-27T19:13:11.525" v="1094" actId="21"/>
          <ac:spMkLst>
            <pc:docMk/>
            <pc:sldMk cId="2918517319" sldId="271"/>
            <ac:spMk id="17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15:50.690" v="2375" actId="20577"/>
          <ac:spMkLst>
            <pc:docMk/>
            <pc:sldMk cId="2918517319" sldId="271"/>
            <ac:spMk id="63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21:24.155" v="2616" actId="1076"/>
          <ac:spMkLst>
            <pc:docMk/>
            <pc:sldMk cId="2918517319" sldId="271"/>
            <ac:spMk id="67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25:53.210" v="2641"/>
          <ac:spMkLst>
            <pc:docMk/>
            <pc:sldMk cId="2918517319" sldId="271"/>
            <ac:spMk id="68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25:46.764" v="2640"/>
          <ac:spMkLst>
            <pc:docMk/>
            <pc:sldMk cId="2918517319" sldId="271"/>
            <ac:spMk id="69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17:41.302" v="2464" actId="20577"/>
          <ac:spMkLst>
            <pc:docMk/>
            <pc:sldMk cId="2918517319" sldId="271"/>
            <ac:spMk id="70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17:19.392" v="2437" actId="20577"/>
          <ac:spMkLst>
            <pc:docMk/>
            <pc:sldMk cId="2918517319" sldId="271"/>
            <ac:spMk id="71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19:16.145" v="2550" actId="20577"/>
          <ac:spMkLst>
            <pc:docMk/>
            <pc:sldMk cId="2918517319" sldId="271"/>
            <ac:spMk id="72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18:04.848" v="2498" actId="20577"/>
          <ac:spMkLst>
            <pc:docMk/>
            <pc:sldMk cId="2918517319" sldId="271"/>
            <ac:spMk id="73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15:56.049" v="2376" actId="20577"/>
          <ac:spMkLst>
            <pc:docMk/>
            <pc:sldMk cId="2918517319" sldId="271"/>
            <ac:spMk id="74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21:25:58.158" v="2642" actId="20577"/>
          <ac:spMkLst>
            <pc:docMk/>
            <pc:sldMk cId="2918517319" sldId="271"/>
            <ac:spMk id="1922" creationId="{00000000-0000-0000-0000-000000000000}"/>
          </ac:spMkLst>
        </pc:spChg>
        <pc:grpChg chg="add del">
          <ac:chgData name="TUNCAY CITIM" userId="3d7874c3-da1a-4b5f-9e09-604d70881b01" providerId="ADAL" clId="{F5729699-B83A-4BBC-AFEA-4F97F99E8508}" dt="2023-12-27T19:13:11.525" v="1094" actId="21"/>
          <ac:grpSpMkLst>
            <pc:docMk/>
            <pc:sldMk cId="2918517319" sldId="271"/>
            <ac:grpSpMk id="8" creationId="{00000000-0000-0000-0000-000000000000}"/>
          </ac:grpSpMkLst>
        </pc:grpChg>
        <pc:grpChg chg="add del">
          <ac:chgData name="TUNCAY CITIM" userId="3d7874c3-da1a-4b5f-9e09-604d70881b01" providerId="ADAL" clId="{F5729699-B83A-4BBC-AFEA-4F97F99E8508}" dt="2023-12-27T19:13:11.525" v="1094" actId="21"/>
          <ac:grpSpMkLst>
            <pc:docMk/>
            <pc:sldMk cId="2918517319" sldId="271"/>
            <ac:grpSpMk id="21" creationId="{00000000-0000-0000-0000-000000000000}"/>
          </ac:grpSpMkLst>
        </pc:grpChg>
        <pc:grpChg chg="add del">
          <ac:chgData name="TUNCAY CITIM" userId="3d7874c3-da1a-4b5f-9e09-604d70881b01" providerId="ADAL" clId="{F5729699-B83A-4BBC-AFEA-4F97F99E8508}" dt="2023-12-27T19:13:11.525" v="1094" actId="21"/>
          <ac:grpSpMkLst>
            <pc:docMk/>
            <pc:sldMk cId="2918517319" sldId="271"/>
            <ac:grpSpMk id="22" creationId="{00000000-0000-0000-0000-000000000000}"/>
          </ac:grpSpMkLst>
        </pc:grpChg>
        <pc:grpChg chg="add del">
          <ac:chgData name="TUNCAY CITIM" userId="3d7874c3-da1a-4b5f-9e09-604d70881b01" providerId="ADAL" clId="{F5729699-B83A-4BBC-AFEA-4F97F99E8508}" dt="2023-12-27T19:13:11.525" v="1094" actId="21"/>
          <ac:grpSpMkLst>
            <pc:docMk/>
            <pc:sldMk cId="2918517319" sldId="271"/>
            <ac:grpSpMk id="40" creationId="{00000000-0000-0000-0000-000000000000}"/>
          </ac:grpSpMkLst>
        </pc:grpChg>
      </pc:sldChg>
      <pc:sldChg chg="addSp delSp modSp mod ord">
        <pc:chgData name="TUNCAY CITIM" userId="3d7874c3-da1a-4b5f-9e09-604d70881b01" providerId="ADAL" clId="{F5729699-B83A-4BBC-AFEA-4F97F99E8508}" dt="2023-12-27T19:52:34.399" v="1432" actId="20577"/>
        <pc:sldMkLst>
          <pc:docMk/>
          <pc:sldMk cId="1793772824" sldId="272"/>
        </pc:sldMkLst>
        <pc:spChg chg="mod">
          <ac:chgData name="TUNCAY CITIM" userId="3d7874c3-da1a-4b5f-9e09-604d70881b01" providerId="ADAL" clId="{F5729699-B83A-4BBC-AFEA-4F97F99E8508}" dt="2023-12-27T19:45:34.312" v="1350" actId="14100"/>
          <ac:spMkLst>
            <pc:docMk/>
            <pc:sldMk cId="1793772824" sldId="272"/>
            <ac:spMk id="537" creationId="{00000000-0000-0000-0000-000000000000}"/>
          </ac:spMkLst>
        </pc:spChg>
        <pc:spChg chg="add del mod">
          <ac:chgData name="TUNCAY CITIM" userId="3d7874c3-da1a-4b5f-9e09-604d70881b01" providerId="ADAL" clId="{F5729699-B83A-4BBC-AFEA-4F97F99E8508}" dt="2023-12-27T19:45:38.691" v="1351" actId="14100"/>
          <ac:spMkLst>
            <pc:docMk/>
            <pc:sldMk cId="1793772824" sldId="272"/>
            <ac:spMk id="538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49:32.953" v="1422" actId="20577"/>
          <ac:spMkLst>
            <pc:docMk/>
            <pc:sldMk cId="1793772824" sldId="272"/>
            <ac:spMk id="540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49:31.037" v="1415" actId="20577"/>
          <ac:spMkLst>
            <pc:docMk/>
            <pc:sldMk cId="1793772824" sldId="272"/>
            <ac:spMk id="541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52:34.399" v="1432" actId="20577"/>
          <ac:spMkLst>
            <pc:docMk/>
            <pc:sldMk cId="1793772824" sldId="272"/>
            <ac:spMk id="1922" creationId="{00000000-0000-0000-0000-000000000000}"/>
          </ac:spMkLst>
        </pc:spChg>
        <pc:grpChg chg="add del">
          <ac:chgData name="TUNCAY CITIM" userId="3d7874c3-da1a-4b5f-9e09-604d70881b01" providerId="ADAL" clId="{F5729699-B83A-4BBC-AFEA-4F97F99E8508}" dt="2023-12-27T19:44:19.523" v="1326" actId="478"/>
          <ac:grpSpMkLst>
            <pc:docMk/>
            <pc:sldMk cId="1793772824" sldId="272"/>
            <ac:grpSpMk id="571" creationId="{00000000-0000-0000-0000-000000000000}"/>
          </ac:grpSpMkLst>
        </pc:grpChg>
        <pc:picChg chg="add mod">
          <ac:chgData name="TUNCAY CITIM" userId="3d7874c3-da1a-4b5f-9e09-604d70881b01" providerId="ADAL" clId="{F5729699-B83A-4BBC-AFEA-4F97F99E8508}" dt="2023-12-27T19:49:21.888" v="1382" actId="1076"/>
          <ac:picMkLst>
            <pc:docMk/>
            <pc:sldMk cId="1793772824" sldId="272"/>
            <ac:picMk id="3" creationId="{4356E989-60BA-368D-8F46-E29E0F96EBEC}"/>
          </ac:picMkLst>
        </pc:picChg>
      </pc:sldChg>
      <pc:sldChg chg="del ord">
        <pc:chgData name="TUNCAY CITIM" userId="3d7874c3-da1a-4b5f-9e09-604d70881b01" providerId="ADAL" clId="{F5729699-B83A-4BBC-AFEA-4F97F99E8508}" dt="2023-12-27T21:56:58.496" v="2983" actId="47"/>
        <pc:sldMkLst>
          <pc:docMk/>
          <pc:sldMk cId="729558905" sldId="273"/>
        </pc:sldMkLst>
      </pc:sldChg>
      <pc:sldChg chg="del">
        <pc:chgData name="TUNCAY CITIM" userId="3d7874c3-da1a-4b5f-9e09-604d70881b01" providerId="ADAL" clId="{F5729699-B83A-4BBC-AFEA-4F97F99E8508}" dt="2023-12-27T21:57:33.215" v="2984" actId="47"/>
        <pc:sldMkLst>
          <pc:docMk/>
          <pc:sldMk cId="2175757836" sldId="274"/>
        </pc:sldMkLst>
      </pc:sldChg>
      <pc:sldChg chg="delSp del mod ord delAnim">
        <pc:chgData name="TUNCAY CITIM" userId="3d7874c3-da1a-4b5f-9e09-604d70881b01" providerId="ADAL" clId="{F5729699-B83A-4BBC-AFEA-4F97F99E8508}" dt="2023-12-27T21:56:58.496" v="2983" actId="47"/>
        <pc:sldMkLst>
          <pc:docMk/>
          <pc:sldMk cId="2677230107" sldId="275"/>
        </pc:sldMkLst>
        <pc:spChg chg="del">
          <ac:chgData name="TUNCAY CITIM" userId="3d7874c3-da1a-4b5f-9e09-604d70881b01" providerId="ADAL" clId="{F5729699-B83A-4BBC-AFEA-4F97F99E8508}" dt="2023-12-27T21:31:03.031" v="2822" actId="21"/>
          <ac:spMkLst>
            <pc:docMk/>
            <pc:sldMk cId="2677230107" sldId="275"/>
            <ac:spMk id="50" creationId="{00000000-0000-0000-0000-000000000000}"/>
          </ac:spMkLst>
        </pc:spChg>
      </pc:sldChg>
      <pc:sldChg chg="del">
        <pc:chgData name="TUNCAY CITIM" userId="3d7874c3-da1a-4b5f-9e09-604d70881b01" providerId="ADAL" clId="{F5729699-B83A-4BBC-AFEA-4F97F99E8508}" dt="2023-12-27T21:57:33.215" v="2984" actId="47"/>
        <pc:sldMkLst>
          <pc:docMk/>
          <pc:sldMk cId="3241456026" sldId="276"/>
        </pc:sldMkLst>
      </pc:sldChg>
      <pc:sldChg chg="del">
        <pc:chgData name="TUNCAY CITIM" userId="3d7874c3-da1a-4b5f-9e09-604d70881b01" providerId="ADAL" clId="{F5729699-B83A-4BBC-AFEA-4F97F99E8508}" dt="2023-12-27T21:57:33.215" v="2984" actId="47"/>
        <pc:sldMkLst>
          <pc:docMk/>
          <pc:sldMk cId="2529716739" sldId="277"/>
        </pc:sldMkLst>
      </pc:sldChg>
      <pc:sldChg chg="del">
        <pc:chgData name="TUNCAY CITIM" userId="3d7874c3-da1a-4b5f-9e09-604d70881b01" providerId="ADAL" clId="{F5729699-B83A-4BBC-AFEA-4F97F99E8508}" dt="2023-12-27T21:57:33.215" v="2984" actId="47"/>
        <pc:sldMkLst>
          <pc:docMk/>
          <pc:sldMk cId="728792582" sldId="278"/>
        </pc:sldMkLst>
      </pc:sldChg>
      <pc:sldChg chg="del">
        <pc:chgData name="TUNCAY CITIM" userId="3d7874c3-da1a-4b5f-9e09-604d70881b01" providerId="ADAL" clId="{F5729699-B83A-4BBC-AFEA-4F97F99E8508}" dt="2023-12-27T21:57:33.215" v="2984" actId="47"/>
        <pc:sldMkLst>
          <pc:docMk/>
          <pc:sldMk cId="3043057336" sldId="279"/>
        </pc:sldMkLst>
      </pc:sldChg>
      <pc:sldChg chg="del">
        <pc:chgData name="TUNCAY CITIM" userId="3d7874c3-da1a-4b5f-9e09-604d70881b01" providerId="ADAL" clId="{F5729699-B83A-4BBC-AFEA-4F97F99E8508}" dt="2023-12-27T21:57:33.215" v="2984" actId="47"/>
        <pc:sldMkLst>
          <pc:docMk/>
          <pc:sldMk cId="3033479454" sldId="280"/>
        </pc:sldMkLst>
      </pc:sldChg>
      <pc:sldChg chg="delSp modSp del mod ord">
        <pc:chgData name="TUNCAY CITIM" userId="3d7874c3-da1a-4b5f-9e09-604d70881b01" providerId="ADAL" clId="{F5729699-B83A-4BBC-AFEA-4F97F99E8508}" dt="2023-12-27T21:56:58.496" v="2983" actId="47"/>
        <pc:sldMkLst>
          <pc:docMk/>
          <pc:sldMk cId="698360569" sldId="281"/>
        </pc:sldMkLst>
        <pc:spChg chg="del mod">
          <ac:chgData name="TUNCAY CITIM" userId="3d7874c3-da1a-4b5f-9e09-604d70881b01" providerId="ADAL" clId="{F5729699-B83A-4BBC-AFEA-4F97F99E8508}" dt="2023-12-27T21:43:51.900" v="2966" actId="21"/>
          <ac:spMkLst>
            <pc:docMk/>
            <pc:sldMk cId="698360569" sldId="281"/>
            <ac:spMk id="96" creationId="{00000000-0000-0000-0000-000000000000}"/>
          </ac:spMkLst>
        </pc:spChg>
      </pc:sldChg>
      <pc:sldChg chg="addSp delSp modSp mod ord">
        <pc:chgData name="TUNCAY CITIM" userId="3d7874c3-da1a-4b5f-9e09-604d70881b01" providerId="ADAL" clId="{F5729699-B83A-4BBC-AFEA-4F97F99E8508}" dt="2023-12-27T20:04:09.397" v="1594"/>
        <pc:sldMkLst>
          <pc:docMk/>
          <pc:sldMk cId="2576853048" sldId="282"/>
        </pc:sldMkLst>
        <pc:spChg chg="mod">
          <ac:chgData name="TUNCAY CITIM" userId="3d7874c3-da1a-4b5f-9e09-604d70881b01" providerId="ADAL" clId="{F5729699-B83A-4BBC-AFEA-4F97F99E8508}" dt="2023-12-27T20:03:34.651" v="1591"/>
          <ac:spMkLst>
            <pc:docMk/>
            <pc:sldMk cId="2576853048" sldId="282"/>
            <ac:spMk id="3" creationId="{00000000-0000-0000-0000-000000000000}"/>
          </ac:spMkLst>
        </pc:spChg>
        <pc:spChg chg="add del mod">
          <ac:chgData name="TUNCAY CITIM" userId="3d7874c3-da1a-4b5f-9e09-604d70881b01" providerId="ADAL" clId="{F5729699-B83A-4BBC-AFEA-4F97F99E8508}" dt="2023-12-27T19:59:27.349" v="1487"/>
          <ac:spMkLst>
            <pc:docMk/>
            <pc:sldMk cId="2576853048" sldId="282"/>
            <ac:spMk id="4" creationId="{E9DADB6D-3A3B-294C-ED9D-E4EB0EE9C744}"/>
          </ac:spMkLst>
        </pc:spChg>
        <pc:spChg chg="add mod">
          <ac:chgData name="TUNCAY CITIM" userId="3d7874c3-da1a-4b5f-9e09-604d70881b01" providerId="ADAL" clId="{F5729699-B83A-4BBC-AFEA-4F97F99E8508}" dt="2023-12-27T20:04:04.182" v="1592" actId="207"/>
          <ac:spMkLst>
            <pc:docMk/>
            <pc:sldMk cId="2576853048" sldId="282"/>
            <ac:spMk id="6" creationId="{36F5228A-B33A-D5DD-B206-BB02E106EA14}"/>
          </ac:spMkLst>
        </pc:spChg>
        <pc:cxnChg chg="mod">
          <ac:chgData name="TUNCAY CITIM" userId="3d7874c3-da1a-4b5f-9e09-604d70881b01" providerId="ADAL" clId="{F5729699-B83A-4BBC-AFEA-4F97F99E8508}" dt="2023-12-27T20:01:12.199" v="1547" actId="1076"/>
          <ac:cxnSpMkLst>
            <pc:docMk/>
            <pc:sldMk cId="2576853048" sldId="282"/>
            <ac:cxnSpMk id="5" creationId="{00000000-0000-0000-0000-000000000000}"/>
          </ac:cxnSpMkLst>
        </pc:cxnChg>
      </pc:sldChg>
      <pc:sldChg chg="del">
        <pc:chgData name="TUNCAY CITIM" userId="3d7874c3-da1a-4b5f-9e09-604d70881b01" providerId="ADAL" clId="{F5729699-B83A-4BBC-AFEA-4F97F99E8508}" dt="2023-12-27T21:57:33.215" v="2984" actId="47"/>
        <pc:sldMkLst>
          <pc:docMk/>
          <pc:sldMk cId="2870173180" sldId="283"/>
        </pc:sldMkLst>
      </pc:sldChg>
      <pc:sldChg chg="del">
        <pc:chgData name="TUNCAY CITIM" userId="3d7874c3-da1a-4b5f-9e09-604d70881b01" providerId="ADAL" clId="{F5729699-B83A-4BBC-AFEA-4F97F99E8508}" dt="2023-12-27T21:57:33.215" v="2984" actId="47"/>
        <pc:sldMkLst>
          <pc:docMk/>
          <pc:sldMk cId="2141247261" sldId="284"/>
        </pc:sldMkLst>
      </pc:sldChg>
      <pc:sldChg chg="del">
        <pc:chgData name="TUNCAY CITIM" userId="3d7874c3-da1a-4b5f-9e09-604d70881b01" providerId="ADAL" clId="{F5729699-B83A-4BBC-AFEA-4F97F99E8508}" dt="2023-12-27T21:57:33.215" v="2984" actId="47"/>
        <pc:sldMkLst>
          <pc:docMk/>
          <pc:sldMk cId="3630651926" sldId="285"/>
        </pc:sldMkLst>
      </pc:sldChg>
      <pc:sldChg chg="addSp delSp modSp new mod">
        <pc:chgData name="TUNCAY CITIM" userId="3d7874c3-da1a-4b5f-9e09-604d70881b01" providerId="ADAL" clId="{F5729699-B83A-4BBC-AFEA-4F97F99E8508}" dt="2023-12-27T19:11:28.005" v="1092" actId="1076"/>
        <pc:sldMkLst>
          <pc:docMk/>
          <pc:sldMk cId="104719377" sldId="286"/>
        </pc:sldMkLst>
        <pc:spChg chg="del">
          <ac:chgData name="TUNCAY CITIM" userId="3d7874c3-da1a-4b5f-9e09-604d70881b01" providerId="ADAL" clId="{F5729699-B83A-4BBC-AFEA-4F97F99E8508}" dt="2023-12-27T19:11:15.308" v="1088" actId="478"/>
          <ac:spMkLst>
            <pc:docMk/>
            <pc:sldMk cId="104719377" sldId="286"/>
            <ac:spMk id="2" creationId="{877ED294-2369-14EF-3895-5057D25C616A}"/>
          </ac:spMkLst>
        </pc:spChg>
        <pc:spChg chg="del">
          <ac:chgData name="TUNCAY CITIM" userId="3d7874c3-da1a-4b5f-9e09-604d70881b01" providerId="ADAL" clId="{F5729699-B83A-4BBC-AFEA-4F97F99E8508}" dt="2023-12-27T19:11:22.134" v="1090" actId="931"/>
          <ac:spMkLst>
            <pc:docMk/>
            <pc:sldMk cId="104719377" sldId="286"/>
            <ac:spMk id="3" creationId="{0E44AAD3-FF5D-1EF4-10F7-CBA2AC7DDBED}"/>
          </ac:spMkLst>
        </pc:spChg>
        <pc:spChg chg="del">
          <ac:chgData name="TUNCAY CITIM" userId="3d7874c3-da1a-4b5f-9e09-604d70881b01" providerId="ADAL" clId="{F5729699-B83A-4BBC-AFEA-4F97F99E8508}" dt="2023-12-27T19:11:17.098" v="1089" actId="478"/>
          <ac:spMkLst>
            <pc:docMk/>
            <pc:sldMk cId="104719377" sldId="286"/>
            <ac:spMk id="4" creationId="{F1AC2E2C-5ACA-2B95-E18D-84E85C308C56}"/>
          </ac:spMkLst>
        </pc:spChg>
        <pc:picChg chg="add mod">
          <ac:chgData name="TUNCAY CITIM" userId="3d7874c3-da1a-4b5f-9e09-604d70881b01" providerId="ADAL" clId="{F5729699-B83A-4BBC-AFEA-4F97F99E8508}" dt="2023-12-27T19:11:28.005" v="1092" actId="1076"/>
          <ac:picMkLst>
            <pc:docMk/>
            <pc:sldMk cId="104719377" sldId="286"/>
            <ac:picMk id="7" creationId="{781C1C19-A2AA-71DC-FCFE-833A2B516243}"/>
          </ac:picMkLst>
        </pc:picChg>
      </pc:sldChg>
      <pc:sldChg chg="addSp delSp modSp new del mod">
        <pc:chgData name="TUNCAY CITIM" userId="3d7874c3-da1a-4b5f-9e09-604d70881b01" providerId="ADAL" clId="{F5729699-B83A-4BBC-AFEA-4F97F99E8508}" dt="2023-12-27T18:31:10.598" v="563" actId="2696"/>
        <pc:sldMkLst>
          <pc:docMk/>
          <pc:sldMk cId="2631550627" sldId="286"/>
        </pc:sldMkLst>
        <pc:spChg chg="del">
          <ac:chgData name="TUNCAY CITIM" userId="3d7874c3-da1a-4b5f-9e09-604d70881b01" providerId="ADAL" clId="{F5729699-B83A-4BBC-AFEA-4F97F99E8508}" dt="2023-12-27T18:30:21.779" v="510" actId="931"/>
          <ac:spMkLst>
            <pc:docMk/>
            <pc:sldMk cId="2631550627" sldId="286"/>
            <ac:spMk id="2" creationId="{BD7821DD-C1EC-E227-4627-618CA3D0CF3D}"/>
          </ac:spMkLst>
        </pc:spChg>
        <pc:picChg chg="add mod">
          <ac:chgData name="TUNCAY CITIM" userId="3d7874c3-da1a-4b5f-9e09-604d70881b01" providerId="ADAL" clId="{F5729699-B83A-4BBC-AFEA-4F97F99E8508}" dt="2023-12-27T18:31:03.696" v="562" actId="14100"/>
          <ac:picMkLst>
            <pc:docMk/>
            <pc:sldMk cId="2631550627" sldId="286"/>
            <ac:picMk id="5" creationId="{ECA3D1F7-7630-E4E7-4A01-D4FAA673ACED}"/>
          </ac:picMkLst>
        </pc:picChg>
      </pc:sldChg>
      <pc:sldChg chg="addSp delSp modSp mod">
        <pc:chgData name="TUNCAY CITIM" userId="3d7874c3-da1a-4b5f-9e09-604d70881b01" providerId="ADAL" clId="{F5729699-B83A-4BBC-AFEA-4F97F99E8508}" dt="2023-12-27T19:21:33.124" v="1207" actId="5793"/>
        <pc:sldMkLst>
          <pc:docMk/>
          <pc:sldMk cId="1007931094" sldId="287"/>
        </pc:sldMkLst>
        <pc:spChg chg="add del">
          <ac:chgData name="TUNCAY CITIM" userId="3d7874c3-da1a-4b5f-9e09-604d70881b01" providerId="ADAL" clId="{F5729699-B83A-4BBC-AFEA-4F97F99E8508}" dt="2023-12-27T19:21:26.659" v="1200" actId="478"/>
          <ac:spMkLst>
            <pc:docMk/>
            <pc:sldMk cId="1007931094" sldId="287"/>
            <ac:spMk id="70" creationId="{00000000-0000-0000-0000-000000000000}"/>
          </ac:spMkLst>
        </pc:spChg>
        <pc:spChg chg="add del mod">
          <ac:chgData name="TUNCAY CITIM" userId="3d7874c3-da1a-4b5f-9e09-604d70881b01" providerId="ADAL" clId="{F5729699-B83A-4BBC-AFEA-4F97F99E8508}" dt="2023-12-27T19:21:33.124" v="1207" actId="5793"/>
          <ac:spMkLst>
            <pc:docMk/>
            <pc:sldMk cId="1007931094" sldId="287"/>
            <ac:spMk id="74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20:06.257" v="1191" actId="20577"/>
          <ac:spMkLst>
            <pc:docMk/>
            <pc:sldMk cId="1007931094" sldId="287"/>
            <ac:spMk id="76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8:43.096" v="1176"/>
          <ac:spMkLst>
            <pc:docMk/>
            <pc:sldMk cId="1007931094" sldId="287"/>
            <ac:spMk id="79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8:56.916" v="1177"/>
          <ac:spMkLst>
            <pc:docMk/>
            <pc:sldMk cId="1007931094" sldId="287"/>
            <ac:spMk id="80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9:07.380" v="1178"/>
          <ac:spMkLst>
            <pc:docMk/>
            <pc:sldMk cId="1007931094" sldId="287"/>
            <ac:spMk id="83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9:19.651" v="1180" actId="207"/>
          <ac:spMkLst>
            <pc:docMk/>
            <pc:sldMk cId="1007931094" sldId="287"/>
            <ac:spMk id="84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9:29.868" v="1181"/>
          <ac:spMkLst>
            <pc:docMk/>
            <pc:sldMk cId="1007931094" sldId="287"/>
            <ac:spMk id="87" creationId="{00000000-0000-0000-0000-000000000000}"/>
          </ac:spMkLst>
        </pc:spChg>
        <pc:spChg chg="mod">
          <ac:chgData name="TUNCAY CITIM" userId="3d7874c3-da1a-4b5f-9e09-604d70881b01" providerId="ADAL" clId="{F5729699-B83A-4BBC-AFEA-4F97F99E8508}" dt="2023-12-27T19:19:40.238" v="1182"/>
          <ac:spMkLst>
            <pc:docMk/>
            <pc:sldMk cId="1007931094" sldId="287"/>
            <ac:spMk id="88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19:19:59.178" v="1189"/>
          <ac:spMkLst>
            <pc:docMk/>
            <pc:sldMk cId="1007931094" sldId="287"/>
            <ac:spMk id="97" creationId="{00000000-0000-0000-0000-000000000000}"/>
          </ac:spMkLst>
        </pc:spChg>
        <pc:spChg chg="del mod">
          <ac:chgData name="TUNCAY CITIM" userId="3d7874c3-da1a-4b5f-9e09-604d70881b01" providerId="ADAL" clId="{F5729699-B83A-4BBC-AFEA-4F97F99E8508}" dt="2023-12-27T19:19:59.178" v="1187"/>
          <ac:spMkLst>
            <pc:docMk/>
            <pc:sldMk cId="1007931094" sldId="287"/>
            <ac:spMk id="98" creationId="{00000000-0000-0000-0000-000000000000}"/>
          </ac:spMkLst>
        </pc:spChg>
        <pc:spChg chg="del">
          <ac:chgData name="TUNCAY CITIM" userId="3d7874c3-da1a-4b5f-9e09-604d70881b01" providerId="ADAL" clId="{F5729699-B83A-4BBC-AFEA-4F97F99E8508}" dt="2023-12-27T19:19:59.178" v="1185" actId="478"/>
          <ac:spMkLst>
            <pc:docMk/>
            <pc:sldMk cId="1007931094" sldId="287"/>
            <ac:spMk id="103" creationId="{00000000-0000-0000-0000-000000000000}"/>
          </ac:spMkLst>
        </pc:spChg>
      </pc:sldChg>
      <pc:sldChg chg="addSp modSp new mod">
        <pc:chgData name="TUNCAY CITIM" userId="3d7874c3-da1a-4b5f-9e09-604d70881b01" providerId="ADAL" clId="{F5729699-B83A-4BBC-AFEA-4F97F99E8508}" dt="2023-12-27T19:30:02.780" v="1229" actId="1076"/>
        <pc:sldMkLst>
          <pc:docMk/>
          <pc:sldMk cId="608436495" sldId="288"/>
        </pc:sldMkLst>
        <pc:spChg chg="add mod">
          <ac:chgData name="TUNCAY CITIM" userId="3d7874c3-da1a-4b5f-9e09-604d70881b01" providerId="ADAL" clId="{F5729699-B83A-4BBC-AFEA-4F97F99E8508}" dt="2023-12-27T19:30:02.780" v="1229" actId="1076"/>
          <ac:spMkLst>
            <pc:docMk/>
            <pc:sldMk cId="608436495" sldId="288"/>
            <ac:spMk id="5" creationId="{C5E91723-0B7F-3135-C59D-2FAE3B401963}"/>
          </ac:spMkLst>
        </pc:spChg>
        <pc:picChg chg="add mod">
          <ac:chgData name="TUNCAY CITIM" userId="3d7874c3-da1a-4b5f-9e09-604d70881b01" providerId="ADAL" clId="{F5729699-B83A-4BBC-AFEA-4F97F99E8508}" dt="2023-12-27T19:29:09.035" v="1218" actId="1076"/>
          <ac:picMkLst>
            <pc:docMk/>
            <pc:sldMk cId="608436495" sldId="288"/>
            <ac:picMk id="4" creationId="{A264244D-A803-CC9D-005B-13A747634CD4}"/>
          </ac:picMkLst>
        </pc:picChg>
      </pc:sldChg>
      <pc:sldChg chg="addSp delSp modSp add mod ord">
        <pc:chgData name="TUNCAY CITIM" userId="3d7874c3-da1a-4b5f-9e09-604d70881b01" providerId="ADAL" clId="{F5729699-B83A-4BBC-AFEA-4F97F99E8508}" dt="2023-12-27T21:25:29.794" v="2639"/>
        <pc:sldMkLst>
          <pc:docMk/>
          <pc:sldMk cId="2285387093" sldId="289"/>
        </pc:sldMkLst>
        <pc:spChg chg="add del mod">
          <ac:chgData name="TUNCAY CITIM" userId="3d7874c3-da1a-4b5f-9e09-604d70881b01" providerId="ADAL" clId="{F5729699-B83A-4BBC-AFEA-4F97F99E8508}" dt="2023-12-27T21:24:24.220" v="2627" actId="478"/>
          <ac:spMkLst>
            <pc:docMk/>
            <pc:sldMk cId="2285387093" sldId="289"/>
            <ac:spMk id="6" creationId="{17031078-8399-0A80-F747-0183A51BF133}"/>
          </ac:spMkLst>
        </pc:spChg>
        <pc:picChg chg="add mod">
          <ac:chgData name="TUNCAY CITIM" userId="3d7874c3-da1a-4b5f-9e09-604d70881b01" providerId="ADAL" clId="{F5729699-B83A-4BBC-AFEA-4F97F99E8508}" dt="2023-12-27T21:25:13.635" v="2635" actId="1076"/>
          <ac:picMkLst>
            <pc:docMk/>
            <pc:sldMk cId="2285387093" sldId="289"/>
            <ac:picMk id="3" creationId="{615C406C-A903-ED47-820C-8C2C104580D9}"/>
          </ac:picMkLst>
        </pc:picChg>
        <pc:picChg chg="del mod">
          <ac:chgData name="TUNCAY CITIM" userId="3d7874c3-da1a-4b5f-9e09-604d70881b01" providerId="ADAL" clId="{F5729699-B83A-4BBC-AFEA-4F97F99E8508}" dt="2023-12-27T21:23:52.068" v="2623" actId="478"/>
          <ac:picMkLst>
            <pc:docMk/>
            <pc:sldMk cId="2285387093" sldId="289"/>
            <ac:picMk id="7" creationId="{781C1C19-A2AA-71DC-FCFE-833A2B516243}"/>
          </ac:picMkLst>
        </pc:picChg>
      </pc:sldChg>
      <pc:sldMasterChg chg="delSldLayout">
        <pc:chgData name="TUNCAY CITIM" userId="3d7874c3-da1a-4b5f-9e09-604d70881b01" providerId="ADAL" clId="{F5729699-B83A-4BBC-AFEA-4F97F99E8508}" dt="2023-12-27T21:57:33.215" v="2984" actId="47"/>
        <pc:sldMasterMkLst>
          <pc:docMk/>
          <pc:sldMasterMk cId="2346783295" sldId="2147483660"/>
        </pc:sldMasterMkLst>
        <pc:sldLayoutChg chg="del">
          <pc:chgData name="TUNCAY CITIM" userId="3d7874c3-da1a-4b5f-9e09-604d70881b01" providerId="ADAL" clId="{F5729699-B83A-4BBC-AFEA-4F97F99E8508}" dt="2023-12-27T21:57:33.215" v="2984" actId="47"/>
          <pc:sldLayoutMkLst>
            <pc:docMk/>
            <pc:sldMasterMk cId="2346783295" sldId="2147483660"/>
            <pc:sldLayoutMk cId="2049855186" sldId="2147483680"/>
          </pc:sldLayoutMkLst>
        </pc:sldLayoutChg>
        <pc:sldLayoutChg chg="del">
          <pc:chgData name="TUNCAY CITIM" userId="3d7874c3-da1a-4b5f-9e09-604d70881b01" providerId="ADAL" clId="{F5729699-B83A-4BBC-AFEA-4F97F99E8508}" dt="2023-12-27T21:57:33.215" v="2984" actId="47"/>
          <pc:sldLayoutMkLst>
            <pc:docMk/>
            <pc:sldMasterMk cId="2346783295" sldId="2147483660"/>
            <pc:sldLayoutMk cId="2356786174" sldId="2147483681"/>
          </pc:sldLayoutMkLst>
        </pc:sldLayoutChg>
      </pc:sldMasterChg>
    </pc:docChg>
  </pc:docChgLst>
  <pc:docChgLst>
    <pc:chgData name="TUNCAY CITIM" userId="3d7874c3-da1a-4b5f-9e09-604d70881b01" providerId="ADAL" clId="{B0781970-03D4-4242-8365-C998D7E42774}"/>
    <pc:docChg chg="modSld">
      <pc:chgData name="TUNCAY CITIM" userId="3d7874c3-da1a-4b5f-9e09-604d70881b01" providerId="ADAL" clId="{B0781970-03D4-4242-8365-C998D7E42774}" dt="2023-12-27T16:39:07.337" v="1" actId="1076"/>
      <pc:docMkLst>
        <pc:docMk/>
      </pc:docMkLst>
      <pc:sldChg chg="modSp mod">
        <pc:chgData name="TUNCAY CITIM" userId="3d7874c3-da1a-4b5f-9e09-604d70881b01" providerId="ADAL" clId="{B0781970-03D4-4242-8365-C998D7E42774}" dt="2023-12-27T16:39:07.337" v="1" actId="1076"/>
        <pc:sldMkLst>
          <pc:docMk/>
          <pc:sldMk cId="1772794532" sldId="257"/>
        </pc:sldMkLst>
        <pc:picChg chg="mod">
          <ac:chgData name="TUNCAY CITIM" userId="3d7874c3-da1a-4b5f-9e09-604d70881b01" providerId="ADAL" clId="{B0781970-03D4-4242-8365-C998D7E42774}" dt="2023-12-27T16:39:07.337" v="1" actId="1076"/>
          <ac:picMkLst>
            <pc:docMk/>
            <pc:sldMk cId="1772794532" sldId="257"/>
            <ac:picMk id="95" creationId="{00000000-0000-0000-0000-000000000000}"/>
          </ac:picMkLst>
        </pc:picChg>
      </pc:sldChg>
    </pc:docChg>
  </pc:docChgLst>
</pc:chgInfo>
</file>

<file path=ppt/media/image10.jpg>
</file>

<file path=ppt/media/image11.png>
</file>

<file path=ppt/media/image12.png>
</file>

<file path=ppt/media/image13.jpe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6ECEDD-3BD4-4C3E-B823-475923AE3895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6452B-B6B8-4D1A-A5DB-EC63412EC8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681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59276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218444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6594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8035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E0C57-C421-458E-8787-9FE12760EAFB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71168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54348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9047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658989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2905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5009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2B48FC-AB47-4F5D-9725-BF22E783BCCD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998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206" y="2244726"/>
            <a:ext cx="18283238" cy="4775200"/>
          </a:xfrm>
          <a:prstGeom prst="rect">
            <a:avLst/>
          </a:prstGeom>
        </p:spPr>
        <p:txBody>
          <a:bodyPr anchor="b"/>
          <a:lstStyle>
            <a:lvl1pPr algn="ctr">
              <a:defRPr sz="119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206" y="7204076"/>
            <a:ext cx="18283238" cy="33115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799"/>
            </a:lvl1pPr>
            <a:lvl2pPr marL="914171" indent="0" algn="ctr">
              <a:buNone/>
              <a:defRPr sz="3999"/>
            </a:lvl2pPr>
            <a:lvl3pPr marL="1828343" indent="0" algn="ctr">
              <a:buNone/>
              <a:defRPr sz="3599"/>
            </a:lvl3pPr>
            <a:lvl4pPr marL="2742514" indent="0" algn="ctr">
              <a:buNone/>
              <a:defRPr sz="3199"/>
            </a:lvl4pPr>
            <a:lvl5pPr marL="3656686" indent="0" algn="ctr">
              <a:buNone/>
              <a:defRPr sz="3199"/>
            </a:lvl5pPr>
            <a:lvl6pPr marL="4570857" indent="0" algn="ctr">
              <a:buNone/>
              <a:defRPr sz="3199"/>
            </a:lvl6pPr>
            <a:lvl7pPr marL="5485028" indent="0" algn="ctr">
              <a:buNone/>
              <a:defRPr sz="3199"/>
            </a:lvl7pPr>
            <a:lvl8pPr marL="6399200" indent="0" algn="ctr">
              <a:buNone/>
              <a:defRPr sz="3199"/>
            </a:lvl8pPr>
            <a:lvl9pPr marL="7313371" indent="0" algn="ctr">
              <a:buNone/>
              <a:defRPr sz="31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76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81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5256" y="730250"/>
            <a:ext cx="5256431" cy="11623676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5963" y="730250"/>
            <a:ext cx="15464572" cy="1162367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008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24377650" cy="137160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0" dirty="0"/>
              <a:t>Multipurpose  Presentation 2017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7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2352536"/>
            <a:ext cx="5681734" cy="11363464"/>
          </a:xfrm>
          <a:custGeom>
            <a:avLst/>
            <a:gdLst>
              <a:gd name="connsiteX0" fmla="*/ 0 w 5681734"/>
              <a:gd name="connsiteY0" fmla="*/ 0 h 11363464"/>
              <a:gd name="connsiteX1" fmla="*/ 5681734 w 5681734"/>
              <a:gd name="connsiteY1" fmla="*/ 11363464 h 11363464"/>
              <a:gd name="connsiteX2" fmla="*/ 0 w 5681734"/>
              <a:gd name="connsiteY2" fmla="*/ 11363464 h 11363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81734" h="11363464">
                <a:moveTo>
                  <a:pt x="0" y="0"/>
                </a:moveTo>
                <a:lnTo>
                  <a:pt x="5681734" y="11363464"/>
                </a:lnTo>
                <a:lnTo>
                  <a:pt x="0" y="11363464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14116050" y="0"/>
            <a:ext cx="10261600" cy="13715994"/>
          </a:xfrm>
          <a:custGeom>
            <a:avLst/>
            <a:gdLst>
              <a:gd name="connsiteX0" fmla="*/ 382 w 10261600"/>
              <a:gd name="connsiteY0" fmla="*/ 0 h 13792194"/>
              <a:gd name="connsiteX1" fmla="*/ 10261600 w 10261600"/>
              <a:gd name="connsiteY1" fmla="*/ 0 h 13792194"/>
              <a:gd name="connsiteX2" fmla="*/ 10261600 w 10261600"/>
              <a:gd name="connsiteY2" fmla="*/ 13792194 h 13792194"/>
              <a:gd name="connsiteX3" fmla="*/ 6895720 w 10261600"/>
              <a:gd name="connsiteY3" fmla="*/ 13792194 h 13792194"/>
              <a:gd name="connsiteX4" fmla="*/ 0 w 10261600"/>
              <a:gd name="connsiteY4" fmla="*/ 763 h 1379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61600" h="13792194">
                <a:moveTo>
                  <a:pt x="382" y="0"/>
                </a:moveTo>
                <a:lnTo>
                  <a:pt x="10261600" y="0"/>
                </a:lnTo>
                <a:lnTo>
                  <a:pt x="10261600" y="13792194"/>
                </a:lnTo>
                <a:lnTo>
                  <a:pt x="6895720" y="13792194"/>
                </a:lnTo>
                <a:lnTo>
                  <a:pt x="0" y="763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0" dirty="0"/>
              <a:t>Multipurpose  Presentation 2017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146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" y="5732665"/>
            <a:ext cx="4082439" cy="7983335"/>
          </a:xfrm>
          <a:custGeom>
            <a:avLst/>
            <a:gdLst>
              <a:gd name="connsiteX0" fmla="*/ 0 w 4082439"/>
              <a:gd name="connsiteY0" fmla="*/ 0 h 7983337"/>
              <a:gd name="connsiteX1" fmla="*/ 4082439 w 4082439"/>
              <a:gd name="connsiteY1" fmla="*/ 7983337 h 7983337"/>
              <a:gd name="connsiteX2" fmla="*/ 0 w 4082439"/>
              <a:gd name="connsiteY2" fmla="*/ 7983337 h 7983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82439" h="7983337">
                <a:moveTo>
                  <a:pt x="0" y="0"/>
                </a:moveTo>
                <a:lnTo>
                  <a:pt x="4082439" y="7983337"/>
                </a:lnTo>
                <a:lnTo>
                  <a:pt x="0" y="7983337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0198100" cy="13716000"/>
          </a:xfrm>
          <a:custGeom>
            <a:avLst/>
            <a:gdLst>
              <a:gd name="connsiteX0" fmla="*/ 0 w 10198100"/>
              <a:gd name="connsiteY0" fmla="*/ 0 h 13716000"/>
              <a:gd name="connsiteX1" fmla="*/ 3186698 w 10198100"/>
              <a:gd name="connsiteY1" fmla="*/ 0 h 13716000"/>
              <a:gd name="connsiteX2" fmla="*/ 10198100 w 10198100"/>
              <a:gd name="connsiteY2" fmla="*/ 13715200 h 13716000"/>
              <a:gd name="connsiteX3" fmla="*/ 10198100 w 10198100"/>
              <a:gd name="connsiteY3" fmla="*/ 13716000 h 13716000"/>
              <a:gd name="connsiteX4" fmla="*/ 4180120 w 10198100"/>
              <a:gd name="connsiteY4" fmla="*/ 13716000 h 13716000"/>
              <a:gd name="connsiteX5" fmla="*/ 0 w 10198100"/>
              <a:gd name="connsiteY5" fmla="*/ 5539151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98100" h="13716000">
                <a:moveTo>
                  <a:pt x="0" y="0"/>
                </a:moveTo>
                <a:lnTo>
                  <a:pt x="3186698" y="0"/>
                </a:lnTo>
                <a:lnTo>
                  <a:pt x="10198100" y="13715200"/>
                </a:lnTo>
                <a:lnTo>
                  <a:pt x="10198100" y="13716000"/>
                </a:lnTo>
                <a:lnTo>
                  <a:pt x="4180120" y="13716000"/>
                </a:lnTo>
                <a:lnTo>
                  <a:pt x="0" y="5539151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/>
          </p:nvPr>
        </p:nvSpPr>
        <p:spPr>
          <a:xfrm>
            <a:off x="3313876" y="0"/>
            <a:ext cx="10608261" cy="5456238"/>
          </a:xfrm>
          <a:custGeom>
            <a:avLst/>
            <a:gdLst>
              <a:gd name="connsiteX0" fmla="*/ 0 w 10608261"/>
              <a:gd name="connsiteY0" fmla="*/ 0 h 5456238"/>
              <a:gd name="connsiteX1" fmla="*/ 7818105 w 10608261"/>
              <a:gd name="connsiteY1" fmla="*/ 0 h 5456238"/>
              <a:gd name="connsiteX2" fmla="*/ 10608261 w 10608261"/>
              <a:gd name="connsiteY2" fmla="*/ 5456238 h 5456238"/>
              <a:gd name="connsiteX3" fmla="*/ 2790156 w 10608261"/>
              <a:gd name="connsiteY3" fmla="*/ 5456238 h 5456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608261" h="5456238">
                <a:moveTo>
                  <a:pt x="0" y="0"/>
                </a:moveTo>
                <a:lnTo>
                  <a:pt x="7818105" y="0"/>
                </a:lnTo>
                <a:lnTo>
                  <a:pt x="10608261" y="5456238"/>
                </a:lnTo>
                <a:lnTo>
                  <a:pt x="2790156" y="5456238"/>
                </a:lnTo>
                <a:close/>
              </a:path>
            </a:pathLst>
          </a:custGeom>
          <a:solidFill>
            <a:srgbClr val="BFBFBF"/>
          </a:solidFill>
        </p:spPr>
        <p:txBody>
          <a:bodyPr wrap="square">
            <a:noAutofit/>
          </a:bodyPr>
          <a:lstStyle/>
          <a:p>
            <a:endParaRPr lang="en-GB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0" dirty="0"/>
              <a:t>Multipurpose  Presentation 2017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68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Left Img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" y="0"/>
            <a:ext cx="14131420" cy="13716000"/>
          </a:xfrm>
          <a:custGeom>
            <a:avLst/>
            <a:gdLst>
              <a:gd name="connsiteX0" fmla="*/ 2609873 w 8343900"/>
              <a:gd name="connsiteY0" fmla="*/ 0 h 6858000"/>
              <a:gd name="connsiteX1" fmla="*/ 8343900 w 8343900"/>
              <a:gd name="connsiteY1" fmla="*/ 0 h 6858000"/>
              <a:gd name="connsiteX2" fmla="*/ 5143477 w 8343900"/>
              <a:gd name="connsiteY2" fmla="*/ 6858000 h 6858000"/>
              <a:gd name="connsiteX3" fmla="*/ 0 w 8343900"/>
              <a:gd name="connsiteY3" fmla="*/ 6858000 h 6858000"/>
              <a:gd name="connsiteX4" fmla="*/ 0 w 8343900"/>
              <a:gd name="connsiteY4" fmla="*/ 5592545 h 6858000"/>
              <a:gd name="connsiteX5" fmla="*/ 0 w 8343900"/>
              <a:gd name="connsiteY5" fmla="*/ 0 h 6858000"/>
              <a:gd name="connsiteX6" fmla="*/ 2076450 w 8343900"/>
              <a:gd name="connsiteY6" fmla="*/ 0 h 6858000"/>
              <a:gd name="connsiteX7" fmla="*/ 0 w 8343900"/>
              <a:gd name="connsiteY7" fmla="*/ 4449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343900" h="6858000">
                <a:moveTo>
                  <a:pt x="2609873" y="0"/>
                </a:moveTo>
                <a:lnTo>
                  <a:pt x="8343900" y="0"/>
                </a:lnTo>
                <a:lnTo>
                  <a:pt x="5143477" y="6858000"/>
                </a:lnTo>
                <a:lnTo>
                  <a:pt x="0" y="6858000"/>
                </a:lnTo>
                <a:lnTo>
                  <a:pt x="0" y="5592545"/>
                </a:lnTo>
                <a:close/>
                <a:moveTo>
                  <a:pt x="0" y="0"/>
                </a:moveTo>
                <a:lnTo>
                  <a:pt x="2076450" y="0"/>
                </a:lnTo>
                <a:lnTo>
                  <a:pt x="0" y="4449504"/>
                </a:lnTo>
                <a:close/>
              </a:path>
            </a:pathLst>
          </a:custGeom>
          <a:solidFill>
            <a:srgbClr val="88888A"/>
          </a:solidFill>
        </p:spPr>
        <p:txBody>
          <a:bodyPr wrap="square">
            <a:noAutofit/>
          </a:bodyPr>
          <a:lstStyle>
            <a:lvl1pPr marL="0" indent="0">
              <a:buNone/>
              <a:defRPr sz="3199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14131421" y="1654631"/>
            <a:ext cx="8608358" cy="3802744"/>
          </a:xfrm>
        </p:spPr>
        <p:txBody>
          <a:bodyPr lIns="360000" tIns="180000" rIns="360000" bIns="180000">
            <a:normAutofit/>
          </a:bodyPr>
          <a:lstStyle>
            <a:lvl1pPr marL="0" indent="0">
              <a:spcBef>
                <a:spcPts val="0"/>
              </a:spcBef>
              <a:buNone/>
              <a:defRPr sz="9998" baseline="0">
                <a:solidFill>
                  <a:srgbClr val="88888A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</a:lstStyle>
          <a:p>
            <a:pPr lvl="0"/>
            <a:r>
              <a:rPr lang="en-GB" dirty="0"/>
              <a:t>Title Here 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14131421" y="6560457"/>
            <a:ext cx="8608358" cy="6037944"/>
          </a:xfrm>
        </p:spPr>
        <p:txBody>
          <a:bodyPr lIns="360000" tIns="180000" rIns="360000" bIns="180000">
            <a:normAutofit/>
          </a:bodyPr>
          <a:lstStyle>
            <a:lvl1pPr marL="0" indent="0">
              <a:lnSpc>
                <a:spcPct val="110000"/>
              </a:lnSpc>
              <a:buNone/>
              <a:defRPr sz="3199" baseline="0">
                <a:solidFill>
                  <a:srgbClr val="88888A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Body Text Goes Here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0" dirty="0"/>
              <a:t>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520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24377650" cy="8267700"/>
          </a:xfrm>
          <a:solidFill>
            <a:srgbClr val="BFBFBF"/>
          </a:solidFill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GB" sz="2800"/>
              <a:t>ADVANT Multipurpose  Presentation 2017 </a:t>
            </a:r>
            <a:endParaRPr lang="en-GB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83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10"/>
          </p:nvPr>
        </p:nvSpPr>
        <p:spPr>
          <a:xfrm>
            <a:off x="2108201" y="3402014"/>
            <a:ext cx="6408217" cy="4824139"/>
          </a:xfrm>
          <a:custGeom>
            <a:avLst/>
            <a:gdLst>
              <a:gd name="connsiteX0" fmla="*/ 151284 w 6408217"/>
              <a:gd name="connsiteY0" fmla="*/ 0 h 4824139"/>
              <a:gd name="connsiteX1" fmla="*/ 6256439 w 6408217"/>
              <a:gd name="connsiteY1" fmla="*/ 0 h 4824139"/>
              <a:gd name="connsiteX2" fmla="*/ 6314317 w 6408217"/>
              <a:gd name="connsiteY2" fmla="*/ 11685 h 4824139"/>
              <a:gd name="connsiteX3" fmla="*/ 6408217 w 6408217"/>
              <a:gd name="connsiteY3" fmla="*/ 153348 h 4824139"/>
              <a:gd name="connsiteX4" fmla="*/ 6408217 w 6408217"/>
              <a:gd name="connsiteY4" fmla="*/ 4824139 h 4824139"/>
              <a:gd name="connsiteX5" fmla="*/ 0 w 6408217"/>
              <a:gd name="connsiteY5" fmla="*/ 4824139 h 4824139"/>
              <a:gd name="connsiteX6" fmla="*/ 0 w 6408217"/>
              <a:gd name="connsiteY6" fmla="*/ 150896 h 4824139"/>
              <a:gd name="connsiteX7" fmla="*/ 11587 w 6408217"/>
              <a:gd name="connsiteY7" fmla="*/ 93504 h 4824139"/>
              <a:gd name="connsiteX8" fmla="*/ 93406 w 6408217"/>
              <a:gd name="connsiteY8" fmla="*/ 11685 h 482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08217" h="4824139">
                <a:moveTo>
                  <a:pt x="151284" y="0"/>
                </a:moveTo>
                <a:lnTo>
                  <a:pt x="6256439" y="0"/>
                </a:lnTo>
                <a:lnTo>
                  <a:pt x="6314317" y="11685"/>
                </a:lnTo>
                <a:cubicBezTo>
                  <a:pt x="6369498" y="35025"/>
                  <a:pt x="6408217" y="89665"/>
                  <a:pt x="6408217" y="153348"/>
                </a:cubicBezTo>
                <a:lnTo>
                  <a:pt x="6408217" y="4824139"/>
                </a:lnTo>
                <a:lnTo>
                  <a:pt x="0" y="4824139"/>
                </a:lnTo>
                <a:lnTo>
                  <a:pt x="0" y="150896"/>
                </a:lnTo>
                <a:lnTo>
                  <a:pt x="11587" y="93504"/>
                </a:lnTo>
                <a:cubicBezTo>
                  <a:pt x="27147" y="56716"/>
                  <a:pt x="56618" y="27245"/>
                  <a:pt x="93406" y="1168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8797050" y="2857501"/>
            <a:ext cx="7854846" cy="5913166"/>
          </a:xfrm>
          <a:custGeom>
            <a:avLst/>
            <a:gdLst>
              <a:gd name="connsiteX0" fmla="*/ 151284 w 6408217"/>
              <a:gd name="connsiteY0" fmla="*/ 0 h 4824139"/>
              <a:gd name="connsiteX1" fmla="*/ 6256439 w 6408217"/>
              <a:gd name="connsiteY1" fmla="*/ 0 h 4824139"/>
              <a:gd name="connsiteX2" fmla="*/ 6314317 w 6408217"/>
              <a:gd name="connsiteY2" fmla="*/ 11685 h 4824139"/>
              <a:gd name="connsiteX3" fmla="*/ 6408217 w 6408217"/>
              <a:gd name="connsiteY3" fmla="*/ 153348 h 4824139"/>
              <a:gd name="connsiteX4" fmla="*/ 6408217 w 6408217"/>
              <a:gd name="connsiteY4" fmla="*/ 4824139 h 4824139"/>
              <a:gd name="connsiteX5" fmla="*/ 0 w 6408217"/>
              <a:gd name="connsiteY5" fmla="*/ 4824139 h 4824139"/>
              <a:gd name="connsiteX6" fmla="*/ 0 w 6408217"/>
              <a:gd name="connsiteY6" fmla="*/ 150896 h 4824139"/>
              <a:gd name="connsiteX7" fmla="*/ 11587 w 6408217"/>
              <a:gd name="connsiteY7" fmla="*/ 93504 h 4824139"/>
              <a:gd name="connsiteX8" fmla="*/ 93406 w 6408217"/>
              <a:gd name="connsiteY8" fmla="*/ 11685 h 482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08217" h="4824139">
                <a:moveTo>
                  <a:pt x="151284" y="0"/>
                </a:moveTo>
                <a:lnTo>
                  <a:pt x="6256439" y="0"/>
                </a:lnTo>
                <a:lnTo>
                  <a:pt x="6314317" y="11685"/>
                </a:lnTo>
                <a:cubicBezTo>
                  <a:pt x="6369498" y="35025"/>
                  <a:pt x="6408217" y="89665"/>
                  <a:pt x="6408217" y="153348"/>
                </a:cubicBezTo>
                <a:lnTo>
                  <a:pt x="6408217" y="4824139"/>
                </a:lnTo>
                <a:lnTo>
                  <a:pt x="0" y="4824139"/>
                </a:lnTo>
                <a:lnTo>
                  <a:pt x="0" y="150896"/>
                </a:lnTo>
                <a:lnTo>
                  <a:pt x="11587" y="93504"/>
                </a:lnTo>
                <a:cubicBezTo>
                  <a:pt x="27147" y="56716"/>
                  <a:pt x="56618" y="27245"/>
                  <a:pt x="93406" y="1168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16933023" y="3402014"/>
            <a:ext cx="6408217" cy="4824139"/>
          </a:xfrm>
          <a:custGeom>
            <a:avLst/>
            <a:gdLst>
              <a:gd name="connsiteX0" fmla="*/ 151284 w 6408217"/>
              <a:gd name="connsiteY0" fmla="*/ 0 h 4824139"/>
              <a:gd name="connsiteX1" fmla="*/ 6256439 w 6408217"/>
              <a:gd name="connsiteY1" fmla="*/ 0 h 4824139"/>
              <a:gd name="connsiteX2" fmla="*/ 6314317 w 6408217"/>
              <a:gd name="connsiteY2" fmla="*/ 11685 h 4824139"/>
              <a:gd name="connsiteX3" fmla="*/ 6408217 w 6408217"/>
              <a:gd name="connsiteY3" fmla="*/ 153348 h 4824139"/>
              <a:gd name="connsiteX4" fmla="*/ 6408217 w 6408217"/>
              <a:gd name="connsiteY4" fmla="*/ 4824139 h 4824139"/>
              <a:gd name="connsiteX5" fmla="*/ 0 w 6408217"/>
              <a:gd name="connsiteY5" fmla="*/ 4824139 h 4824139"/>
              <a:gd name="connsiteX6" fmla="*/ 0 w 6408217"/>
              <a:gd name="connsiteY6" fmla="*/ 150896 h 4824139"/>
              <a:gd name="connsiteX7" fmla="*/ 11587 w 6408217"/>
              <a:gd name="connsiteY7" fmla="*/ 93504 h 4824139"/>
              <a:gd name="connsiteX8" fmla="*/ 93406 w 6408217"/>
              <a:gd name="connsiteY8" fmla="*/ 11685 h 48241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08217" h="4824139">
                <a:moveTo>
                  <a:pt x="151284" y="0"/>
                </a:moveTo>
                <a:lnTo>
                  <a:pt x="6256439" y="0"/>
                </a:lnTo>
                <a:lnTo>
                  <a:pt x="6314317" y="11685"/>
                </a:lnTo>
                <a:cubicBezTo>
                  <a:pt x="6369498" y="35025"/>
                  <a:pt x="6408217" y="89665"/>
                  <a:pt x="6408217" y="153348"/>
                </a:cubicBezTo>
                <a:lnTo>
                  <a:pt x="6408217" y="4824139"/>
                </a:lnTo>
                <a:lnTo>
                  <a:pt x="0" y="4824139"/>
                </a:lnTo>
                <a:lnTo>
                  <a:pt x="0" y="150896"/>
                </a:lnTo>
                <a:lnTo>
                  <a:pt x="11587" y="93504"/>
                </a:lnTo>
                <a:cubicBezTo>
                  <a:pt x="27147" y="56716"/>
                  <a:pt x="56618" y="27245"/>
                  <a:pt x="93406" y="11685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0" dirty="0"/>
              <a:t>Multipurpose  Presentation 2017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165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ADVANT </a:t>
            </a:r>
            <a:r>
              <a:rPr lang="en-GB" sz="2800" dirty="0"/>
              <a:t>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34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83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267" y="3419477"/>
            <a:ext cx="21025723" cy="5705474"/>
          </a:xfrm>
          <a:prstGeom prst="rect">
            <a:avLst/>
          </a:prstGeom>
        </p:spPr>
        <p:txBody>
          <a:bodyPr anchor="b"/>
          <a:lstStyle>
            <a:lvl1pPr>
              <a:defRPr sz="119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267" y="9178927"/>
            <a:ext cx="21025723" cy="30003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799">
                <a:solidFill>
                  <a:schemeClr val="tx1">
                    <a:tint val="75000"/>
                  </a:schemeClr>
                </a:solidFill>
              </a:defRPr>
            </a:lvl1pPr>
            <a:lvl2pPr marL="914171" indent="0">
              <a:buNone/>
              <a:defRPr sz="3999">
                <a:solidFill>
                  <a:schemeClr val="tx1">
                    <a:tint val="75000"/>
                  </a:schemeClr>
                </a:solidFill>
              </a:defRPr>
            </a:lvl2pPr>
            <a:lvl3pPr marL="1828343" indent="0">
              <a:buNone/>
              <a:defRPr sz="3599">
                <a:solidFill>
                  <a:schemeClr val="tx1">
                    <a:tint val="75000"/>
                  </a:schemeClr>
                </a:solidFill>
              </a:defRPr>
            </a:lvl3pPr>
            <a:lvl4pPr marL="2742514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4pPr>
            <a:lvl5pPr marL="3656686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5pPr>
            <a:lvl6pPr marL="4570857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6pPr>
            <a:lvl7pPr marL="5485028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7pPr>
            <a:lvl8pPr marL="6399200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8pPr>
            <a:lvl9pPr marL="7313371" indent="0">
              <a:buNone/>
              <a:defRPr sz="31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308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5964" y="3651250"/>
            <a:ext cx="10360501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1185" y="3651250"/>
            <a:ext cx="10360501" cy="87026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98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39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139" y="3362326"/>
            <a:ext cx="10312888" cy="16478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139" y="5010150"/>
            <a:ext cx="10312888" cy="73691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1186" y="3362326"/>
            <a:ext cx="10363676" cy="1647824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4799" b="1"/>
            </a:lvl1pPr>
            <a:lvl2pPr marL="914171" indent="0">
              <a:buNone/>
              <a:defRPr sz="3999" b="1"/>
            </a:lvl2pPr>
            <a:lvl3pPr marL="1828343" indent="0">
              <a:buNone/>
              <a:defRPr sz="3599" b="1"/>
            </a:lvl3pPr>
            <a:lvl4pPr marL="2742514" indent="0">
              <a:buNone/>
              <a:defRPr sz="3199" b="1"/>
            </a:lvl4pPr>
            <a:lvl5pPr marL="3656686" indent="0">
              <a:buNone/>
              <a:defRPr sz="3199" b="1"/>
            </a:lvl5pPr>
            <a:lvl6pPr marL="4570857" indent="0">
              <a:buNone/>
              <a:defRPr sz="3199" b="1"/>
            </a:lvl6pPr>
            <a:lvl7pPr marL="5485028" indent="0">
              <a:buNone/>
              <a:defRPr sz="3199" b="1"/>
            </a:lvl7pPr>
            <a:lvl8pPr marL="6399200" indent="0">
              <a:buNone/>
              <a:defRPr sz="3199" b="1"/>
            </a:lvl8pPr>
            <a:lvl9pPr marL="7313371" indent="0">
              <a:buNone/>
              <a:defRPr sz="319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1186" y="5010150"/>
            <a:ext cx="10363676" cy="736917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447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152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  <a:prstGeom prst="rect">
            <a:avLst/>
          </a:prstGeom>
        </p:spPr>
        <p:txBody>
          <a:bodyPr anchor="b"/>
          <a:lstStyle>
            <a:lvl1pPr>
              <a:defRPr sz="63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3677" y="1974851"/>
            <a:ext cx="12341185" cy="9747250"/>
          </a:xfrm>
          <a:prstGeom prst="rect">
            <a:avLst/>
          </a:prstGeom>
        </p:spPr>
        <p:txBody>
          <a:bodyPr/>
          <a:lstStyle>
            <a:lvl1pPr>
              <a:defRPr sz="6398"/>
            </a:lvl1pPr>
            <a:lvl2pPr>
              <a:defRPr sz="5599"/>
            </a:lvl2pPr>
            <a:lvl3pPr>
              <a:defRPr sz="4799"/>
            </a:lvl3pPr>
            <a:lvl4pPr>
              <a:defRPr sz="3999"/>
            </a:lvl4pPr>
            <a:lvl5pPr>
              <a:defRPr sz="3999"/>
            </a:lvl5pPr>
            <a:lvl6pPr>
              <a:defRPr sz="3999"/>
            </a:lvl6pPr>
            <a:lvl7pPr>
              <a:defRPr sz="3999"/>
            </a:lvl7pPr>
            <a:lvl8pPr>
              <a:defRPr sz="3999"/>
            </a:lvl8pPr>
            <a:lvl9pPr>
              <a:defRPr sz="399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52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140" y="914400"/>
            <a:ext cx="7862426" cy="3200400"/>
          </a:xfrm>
          <a:prstGeom prst="rect">
            <a:avLst/>
          </a:prstGeom>
        </p:spPr>
        <p:txBody>
          <a:bodyPr anchor="b"/>
          <a:lstStyle>
            <a:lvl1pPr>
              <a:defRPr sz="63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3677" y="1974851"/>
            <a:ext cx="12341185" cy="9747250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6398"/>
            </a:lvl1pPr>
            <a:lvl2pPr marL="914171" indent="0">
              <a:buNone/>
              <a:defRPr sz="5599"/>
            </a:lvl2pPr>
            <a:lvl3pPr marL="1828343" indent="0">
              <a:buNone/>
              <a:defRPr sz="4799"/>
            </a:lvl3pPr>
            <a:lvl4pPr marL="2742514" indent="0">
              <a:buNone/>
              <a:defRPr sz="3999"/>
            </a:lvl4pPr>
            <a:lvl5pPr marL="3656686" indent="0">
              <a:buNone/>
              <a:defRPr sz="3999"/>
            </a:lvl5pPr>
            <a:lvl6pPr marL="4570857" indent="0">
              <a:buNone/>
              <a:defRPr sz="3999"/>
            </a:lvl6pPr>
            <a:lvl7pPr marL="5485028" indent="0">
              <a:buNone/>
              <a:defRPr sz="3999"/>
            </a:lvl7pPr>
            <a:lvl8pPr marL="6399200" indent="0">
              <a:buNone/>
              <a:defRPr sz="3999"/>
            </a:lvl8pPr>
            <a:lvl9pPr marL="7313371" indent="0">
              <a:buNone/>
              <a:defRPr sz="3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140" y="4114800"/>
            <a:ext cx="7862426" cy="76231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199"/>
            </a:lvl1pPr>
            <a:lvl2pPr marL="914171" indent="0">
              <a:buNone/>
              <a:defRPr sz="2799"/>
            </a:lvl2pPr>
            <a:lvl3pPr marL="1828343" indent="0">
              <a:buNone/>
              <a:defRPr sz="2399"/>
            </a:lvl3pPr>
            <a:lvl4pPr marL="2742514" indent="0">
              <a:buNone/>
              <a:defRPr sz="2000"/>
            </a:lvl4pPr>
            <a:lvl5pPr marL="3656686" indent="0">
              <a:buNone/>
              <a:defRPr sz="2000"/>
            </a:lvl5pPr>
            <a:lvl6pPr marL="4570857" indent="0">
              <a:buNone/>
              <a:defRPr sz="2000"/>
            </a:lvl6pPr>
            <a:lvl7pPr marL="5485028" indent="0">
              <a:buNone/>
              <a:defRPr sz="2000"/>
            </a:lvl7pPr>
            <a:lvl8pPr marL="6399200" indent="0">
              <a:buNone/>
              <a:defRPr sz="2000"/>
            </a:lvl8pPr>
            <a:lvl9pPr marL="7313371" indent="0">
              <a:buNone/>
              <a:defRPr sz="2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697" y="12712701"/>
            <a:ext cx="8227457" cy="730250"/>
          </a:xfrm>
          <a:prstGeom prst="rect">
            <a:avLst/>
          </a:prstGeom>
        </p:spPr>
        <p:txBody>
          <a:bodyPr/>
          <a:lstStyle/>
          <a:p>
            <a:r>
              <a:rPr lang="en-US"/>
              <a:t>ADVANT Multipurpose  Presentation 2017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220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-462577" y="511176"/>
            <a:ext cx="1675964" cy="730250"/>
          </a:xfrm>
          <a:prstGeom prst="roundRect">
            <a:avLst>
              <a:gd name="adj" fmla="val 10797"/>
            </a:avLst>
          </a:prstGeom>
          <a:gradFill flip="none" rotWithShape="1">
            <a:gsLst>
              <a:gs pos="0">
                <a:schemeClr val="accent4"/>
              </a:gs>
              <a:gs pos="100000">
                <a:schemeClr val="accent5"/>
              </a:gs>
            </a:gsLst>
            <a:lin ang="10800000" scaled="1"/>
            <a:tileRect/>
          </a:gradFill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bg1"/>
                </a:solidFill>
                <a:latin typeface="Raleway" panose="020B0503030101060003" pitchFamily="34" charset="0"/>
              </a:defRPr>
            </a:lvl1pPr>
          </a:lstStyle>
          <a:p>
            <a:fld id="{3CBF67D7-8C75-433C-B949-F5BA010697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83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6" r:id="rId15"/>
    <p:sldLayoutId id="2147483677" r:id="rId16"/>
    <p:sldLayoutId id="2147483678" r:id="rId17"/>
    <p:sldLayoutId id="2147483679" r:id="rId18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086" indent="-457086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599" kern="1200">
          <a:solidFill>
            <a:schemeClr val="tx1"/>
          </a:solidFill>
          <a:latin typeface="+mn-lt"/>
          <a:ea typeface="+mn-ea"/>
          <a:cs typeface="+mn-cs"/>
        </a:defRPr>
      </a:lvl1pPr>
      <a:lvl2pPr marL="13712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799" kern="1200">
          <a:solidFill>
            <a:schemeClr val="tx1"/>
          </a:solidFill>
          <a:latin typeface="+mn-lt"/>
          <a:ea typeface="+mn-ea"/>
          <a:cs typeface="+mn-cs"/>
        </a:defRPr>
      </a:lvl2pPr>
      <a:lvl3pPr marL="2285429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999" kern="1200">
          <a:solidFill>
            <a:schemeClr val="tx1"/>
          </a:solidFill>
          <a:latin typeface="+mn-lt"/>
          <a:ea typeface="+mn-ea"/>
          <a:cs typeface="+mn-cs"/>
        </a:defRPr>
      </a:lvl3pPr>
      <a:lvl4pPr marL="3199600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411377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77650" cy="137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752116" y="-507340"/>
            <a:ext cx="3654324" cy="2753978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782817" y="844292"/>
            <a:ext cx="1290400" cy="129073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20081733" y="1310280"/>
            <a:ext cx="1374585" cy="1374944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8708412" y="0"/>
            <a:ext cx="5669238" cy="2961674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7606079" y="12712700"/>
            <a:ext cx="5484972" cy="73025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CBF67D7-8C75-433C-B949-F5BA01069781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110" name="Isosceles Triangle 10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5948533" y="12231002"/>
            <a:ext cx="2988248" cy="1484998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Isosceles Triangle 11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5204199" y="12906286"/>
            <a:ext cx="1629382" cy="809714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3FA6B19B-D665-8980-CF53-EDE45FB6CD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050" b="31842"/>
          <a:stretch/>
        </p:blipFill>
        <p:spPr>
          <a:xfrm>
            <a:off x="5261462" y="4167877"/>
            <a:ext cx="11465478" cy="7725483"/>
          </a:xfrm>
          <a:prstGeom prst="rect">
            <a:avLst/>
          </a:prstGeo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24BF0F8D-5C5E-C6D5-D1A9-6897671EB830}"/>
              </a:ext>
            </a:extLst>
          </p:cNvPr>
          <p:cNvSpPr txBox="1"/>
          <p:nvPr/>
        </p:nvSpPr>
        <p:spPr>
          <a:xfrm>
            <a:off x="5158178" y="1198137"/>
            <a:ext cx="117327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8000" b="1" dirty="0"/>
              <a:t>NEARBY FRIENDS</a:t>
            </a:r>
          </a:p>
        </p:txBody>
      </p:sp>
    </p:spTree>
    <p:extLst>
      <p:ext uri="{BB962C8B-B14F-4D97-AF65-F5344CB8AC3E}">
        <p14:creationId xmlns:p14="http://schemas.microsoft.com/office/powerpoint/2010/main" val="1772794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 flipH="1">
            <a:off x="6070086" y="6591300"/>
            <a:ext cx="18307563" cy="7124700"/>
          </a:xfrm>
          <a:custGeom>
            <a:avLst/>
            <a:gdLst>
              <a:gd name="connsiteX0" fmla="*/ 18307563 w 18307563"/>
              <a:gd name="connsiteY0" fmla="*/ 0 h 8259762"/>
              <a:gd name="connsiteX1" fmla="*/ 0 w 18307563"/>
              <a:gd name="connsiteY1" fmla="*/ 0 h 8259762"/>
              <a:gd name="connsiteX2" fmla="*/ 0 w 18307563"/>
              <a:gd name="connsiteY2" fmla="*/ 8259762 h 8259762"/>
              <a:gd name="connsiteX3" fmla="*/ 14072701 w 18307563"/>
              <a:gd name="connsiteY3" fmla="*/ 8259762 h 825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307563" h="8259762">
                <a:moveTo>
                  <a:pt x="18307563" y="0"/>
                </a:moveTo>
                <a:lnTo>
                  <a:pt x="0" y="0"/>
                </a:lnTo>
                <a:lnTo>
                  <a:pt x="0" y="8259762"/>
                </a:lnTo>
                <a:lnTo>
                  <a:pt x="14072701" y="8259762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10800000" scaled="1"/>
          </a:gradFill>
          <a:ln w="127000" cap="rnd">
            <a:noFill/>
          </a:ln>
          <a:effectLst>
            <a:outerShdw blurRad="101600" dist="139700" dir="8040000" sx="91000" sy="91000" algn="t" rotWithShape="0">
              <a:prstClr val="black">
                <a:alpha val="30000"/>
              </a:prstClr>
            </a:outerShdw>
            <a:softEdge rad="0"/>
          </a:effectLst>
        </p:spPr>
        <p:txBody>
          <a:bodyPr vert="horz" lIns="91440" tIns="45720" rIns="91440" bIns="45720" rtlCol="0" anchor="ctr"/>
          <a:lstStyle/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8100" y="7183671"/>
            <a:ext cx="1287103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b="1" dirty="0" err="1"/>
              <a:t>Redis</a:t>
            </a:r>
            <a:r>
              <a:rPr lang="tr-TR" sz="4000" b="1" dirty="0"/>
              <a:t> </a:t>
            </a:r>
            <a:r>
              <a:rPr lang="tr-TR" sz="4000" b="1" dirty="0" err="1"/>
              <a:t>Pub</a:t>
            </a:r>
            <a:r>
              <a:rPr lang="tr-TR" sz="4000" b="1" dirty="0"/>
              <a:t>\</a:t>
            </a:r>
            <a:r>
              <a:rPr lang="tr-TR" sz="4000" b="1" dirty="0" err="1"/>
              <a:t>Sub</a:t>
            </a:r>
            <a:r>
              <a:rPr lang="tr-TR" sz="4000" b="1" dirty="0"/>
              <a:t> Sistemi nedir?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tr-TR" sz="4000" i="0" dirty="0" err="1">
                <a:solidFill>
                  <a:srgbClr val="242424"/>
                </a:solidFill>
                <a:effectLst/>
                <a:latin typeface="source-serif-pro"/>
              </a:rPr>
              <a:t>Redis’in</a:t>
            </a:r>
            <a:r>
              <a:rPr lang="tr-TR" sz="4000" b="0" i="0" dirty="0">
                <a:solidFill>
                  <a:srgbClr val="242424"/>
                </a:solidFill>
                <a:effectLst/>
                <a:latin typeface="source-serif-pro"/>
              </a:rPr>
              <a:t> </a:t>
            </a:r>
            <a:r>
              <a:rPr lang="tr-TR" sz="4000" b="0" i="0" dirty="0" err="1">
                <a:solidFill>
                  <a:srgbClr val="242424"/>
                </a:solidFill>
                <a:effectLst/>
                <a:latin typeface="source-serif-pro"/>
              </a:rPr>
              <a:t>publish</a:t>
            </a:r>
            <a:r>
              <a:rPr lang="tr-TR" sz="4000" b="0" i="0" dirty="0">
                <a:solidFill>
                  <a:srgbClr val="242424"/>
                </a:solidFill>
                <a:effectLst/>
                <a:latin typeface="source-serif-pro"/>
              </a:rPr>
              <a:t>/</a:t>
            </a:r>
            <a:r>
              <a:rPr lang="tr-TR" sz="4000" b="0" i="0" dirty="0" err="1">
                <a:solidFill>
                  <a:srgbClr val="242424"/>
                </a:solidFill>
                <a:effectLst/>
                <a:latin typeface="source-serif-pro"/>
              </a:rPr>
              <a:t>subscribe</a:t>
            </a:r>
            <a:r>
              <a:rPr lang="tr-TR" sz="4000" b="0" i="0" dirty="0">
                <a:solidFill>
                  <a:srgbClr val="242424"/>
                </a:solidFill>
                <a:effectLst/>
                <a:latin typeface="source-serif-pro"/>
              </a:rPr>
              <a:t> özelliği pratik, basit ve anlaşılır bir mesajlaşma sistemidir. Bunu toplu mesaj attığımız mail gruplarına benzetebilirsiniz. Bir mail grubuna attığınız mesajı, ona </a:t>
            </a:r>
            <a:r>
              <a:rPr lang="tr-TR" sz="4000" b="0" i="0" dirty="0" err="1">
                <a:solidFill>
                  <a:srgbClr val="242424"/>
                </a:solidFill>
                <a:effectLst/>
                <a:latin typeface="source-serif-pro"/>
              </a:rPr>
              <a:t>subscribe</a:t>
            </a:r>
            <a:r>
              <a:rPr lang="tr-TR" sz="4000" b="0" i="0" dirty="0">
                <a:solidFill>
                  <a:srgbClr val="242424"/>
                </a:solidFill>
                <a:effectLst/>
                <a:latin typeface="source-serif-pro"/>
              </a:rPr>
              <a:t> olan tüm mail adreslerine gidecektir</a:t>
            </a:r>
            <a:r>
              <a:rPr lang="tr-TR" sz="4000" b="1" i="0" dirty="0">
                <a:solidFill>
                  <a:srgbClr val="242424"/>
                </a:solidFill>
                <a:effectLst/>
                <a:latin typeface="source-serif-pro"/>
              </a:rPr>
              <a:t>.</a:t>
            </a:r>
            <a:endParaRPr lang="en-GB" sz="4000" b="1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29" name="Picture Placeholder 28"/>
          <p:cNvPicPr>
            <a:picLocks noGrp="1" noChangeAspect="1"/>
          </p:cNvPicPr>
          <p:nvPr>
            <p:ph type="pic" sz="quarter" idx="1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12" r="14512"/>
          <a:stretch>
            <a:fillRect/>
          </a:stretch>
        </p:blipFill>
        <p:spPr/>
      </p:pic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Resim 6" descr="metin, diyagram, ekran görüntüsü, tasarım içeren bir resim&#10;&#10;Açıklama otomatik olarak oluşturuldu">
            <a:extLst>
              <a:ext uri="{FF2B5EF4-FFF2-40B4-BE49-F238E27FC236}">
                <a16:creationId xmlns:a16="http://schemas.microsoft.com/office/drawing/2014/main" id="{BEAAF91E-094F-FD64-9F46-EC72E9CA14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6999" y="0"/>
            <a:ext cx="17900651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4348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Rectangle 537"/>
          <p:cNvSpPr/>
          <p:nvPr/>
        </p:nvSpPr>
        <p:spPr>
          <a:xfrm>
            <a:off x="8530154" y="1333724"/>
            <a:ext cx="14891919" cy="11201176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7" name="Rectangle 536"/>
          <p:cNvSpPr/>
          <p:nvPr/>
        </p:nvSpPr>
        <p:spPr>
          <a:xfrm>
            <a:off x="1069876" y="1333724"/>
            <a:ext cx="7473510" cy="11201176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100000">
                <a:schemeClr val="accent5">
                  <a:lumMod val="75000"/>
                </a:schemeClr>
              </a:gs>
            </a:gsLst>
            <a:lin ang="19200000" scaled="0"/>
          </a:gradFill>
          <a:ln>
            <a:noFill/>
          </a:ln>
          <a:effectLst>
            <a:outerShdw blurRad="685800" sx="102000" sy="102000" algn="ctr" rotWithShape="0">
              <a:prstClr val="black">
                <a:alpha val="3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22" name="TextBox 1921"/>
          <p:cNvSpPr txBox="1"/>
          <p:nvPr/>
        </p:nvSpPr>
        <p:spPr>
          <a:xfrm>
            <a:off x="955577" y="3877524"/>
            <a:ext cx="747351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3200" dirty="0"/>
              <a:t>Her kullanıcının kendi özel kanalı/konusu vardır.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3200" dirty="0"/>
              <a:t>Kullanıcının konum güncellemeleri kendi kanalına/konusuna aktarıldı.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3200" dirty="0"/>
              <a:t>Kullanıcının arkadaşları kullanıcının kanalına abone olur.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3200" dirty="0"/>
              <a:t>Kullanıcıdan gelen konum güncellemeleri aboneye iletildi.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3200" dirty="0"/>
              <a:t>Abone, kalıcı </a:t>
            </a:r>
            <a:r>
              <a:rPr lang="tr-TR" sz="3200" dirty="0" err="1"/>
              <a:t>websocket</a:t>
            </a:r>
            <a:r>
              <a:rPr lang="tr-TR" sz="3200" dirty="0"/>
              <a:t> </a:t>
            </a:r>
            <a:r>
              <a:rPr lang="tr-TR" sz="3200" dirty="0" err="1"/>
              <a:t>connection</a:t>
            </a:r>
            <a:r>
              <a:rPr lang="tr-TR" sz="3200" dirty="0"/>
              <a:t> kullanarak kullanıcının konum güncellemesini arkadaşına gönderir.</a:t>
            </a:r>
            <a:endParaRPr lang="en-GB" sz="3200" dirty="0"/>
          </a:p>
        </p:txBody>
      </p:sp>
      <p:grpSp>
        <p:nvGrpSpPr>
          <p:cNvPr id="539" name="Group 538"/>
          <p:cNvGrpSpPr/>
          <p:nvPr/>
        </p:nvGrpSpPr>
        <p:grpSpPr>
          <a:xfrm>
            <a:off x="1744642" y="2530190"/>
            <a:ext cx="6798743" cy="1782550"/>
            <a:chOff x="5988388" y="483017"/>
            <a:chExt cx="12359700" cy="1782550"/>
          </a:xfrm>
        </p:grpSpPr>
        <p:sp>
          <p:nvSpPr>
            <p:cNvPr id="540" name="TextBox 539"/>
            <p:cNvSpPr txBox="1"/>
            <p:nvPr/>
          </p:nvSpPr>
          <p:spPr>
            <a:xfrm>
              <a:off x="5988388" y="483017"/>
              <a:ext cx="12359700" cy="1169533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endParaRPr lang="id-ID" sz="7000" b="1" dirty="0">
                <a:solidFill>
                  <a:srgbClr val="F2F3F4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endParaRPr>
            </a:p>
          </p:txBody>
        </p:sp>
        <p:sp>
          <p:nvSpPr>
            <p:cNvPr id="541" name="Subtitle 2"/>
            <p:cNvSpPr txBox="1">
              <a:spLocks/>
            </p:cNvSpPr>
            <p:nvPr/>
          </p:nvSpPr>
          <p:spPr>
            <a:xfrm>
              <a:off x="5988388" y="1426451"/>
              <a:ext cx="11655185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rm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en-US" sz="3000" dirty="0">
                <a:solidFill>
                  <a:schemeClr val="bg1"/>
                </a:solidFill>
                <a:cs typeface="Lato Light"/>
              </a:endParaRPr>
            </a:p>
          </p:txBody>
        </p:sp>
      </p:grp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3" name="Resim 2" descr="metin, ekran görüntüsü, diyagram, çizgi içeren bir resim&#10;&#10;Açıklama otomatik olarak oluşturuldu">
            <a:extLst>
              <a:ext uri="{FF2B5EF4-FFF2-40B4-BE49-F238E27FC236}">
                <a16:creationId xmlns:a16="http://schemas.microsoft.com/office/drawing/2014/main" id="{4356E989-60BA-368D-8F46-E29E0F96EB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1469" y="4734438"/>
            <a:ext cx="14764389" cy="514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72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accent2">
                <a:lumMod val="75000"/>
              </a:schemeClr>
            </a:gs>
          </a:gsLst>
          <a:lin ang="108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67D7-8C75-433C-B949-F5BA01069781}" type="slidenum">
              <a:rPr lang="en-US" smtClean="0"/>
              <a:t>12</a:t>
            </a:fld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28700" y="1409701"/>
            <a:ext cx="2093594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Güncellemeleri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her zaman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arkadaşlarımıza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göndermeli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miyiz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?</a:t>
            </a:r>
            <a:r>
              <a:rPr lang="tr-TR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</a:p>
          <a:p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HAYIR!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Güncellemeleri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yalnızca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arkadaşın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yakınındayken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arkadaşının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istemcilerine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göndeririz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.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Arkadaşımızın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konum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verilerine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hızlı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bir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şekilde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erişmenin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bir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yoluna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Raleway ExtraBold" panose="020B0903030101060003" pitchFamily="34" charset="0"/>
              </a:rPr>
              <a:t>ihtiyacımız</a:t>
            </a:r>
            <a:r>
              <a:rPr lang="en-US" sz="6000" b="1" u="sng" dirty="0">
                <a:solidFill>
                  <a:schemeClr val="bg1"/>
                </a:solidFill>
                <a:latin typeface="Raleway ExtraBold" panose="020B0903030101060003" pitchFamily="34" charset="0"/>
              </a:rPr>
              <a:t> var.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2168188" y="7210287"/>
            <a:ext cx="41274" cy="3384887"/>
          </a:xfrm>
          <a:prstGeom prst="straightConnector1">
            <a:avLst/>
          </a:prstGeom>
          <a:ln>
            <a:solidFill>
              <a:schemeClr val="bg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Metin kutusu 5">
            <a:extLst>
              <a:ext uri="{FF2B5EF4-FFF2-40B4-BE49-F238E27FC236}">
                <a16:creationId xmlns:a16="http://schemas.microsoft.com/office/drawing/2014/main" id="{36F5228A-B33A-D5DD-B206-BB02E106EA14}"/>
              </a:ext>
            </a:extLst>
          </p:cNvPr>
          <p:cNvSpPr txBox="1"/>
          <p:nvPr/>
        </p:nvSpPr>
        <p:spPr>
          <a:xfrm>
            <a:off x="10096500" y="10972799"/>
            <a:ext cx="43973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6000" dirty="0">
                <a:solidFill>
                  <a:schemeClr val="bg1"/>
                </a:solidFill>
              </a:rPr>
              <a:t>ÖNBELLEK!</a:t>
            </a:r>
          </a:p>
        </p:txBody>
      </p:sp>
    </p:spTree>
    <p:extLst>
      <p:ext uri="{BB962C8B-B14F-4D97-AF65-F5344CB8AC3E}">
        <p14:creationId xmlns:p14="http://schemas.microsoft.com/office/powerpoint/2010/main" val="2576853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>
            <a:fillRect/>
          </a:stretch>
        </p:blipFill>
        <p:spPr/>
      </p:pic>
      <p:sp>
        <p:nvSpPr>
          <p:cNvPr id="2" name="Parallelogram 1"/>
          <p:cNvSpPr/>
          <p:nvPr/>
        </p:nvSpPr>
        <p:spPr>
          <a:xfrm>
            <a:off x="9220200" y="0"/>
            <a:ext cx="17068800" cy="13716000"/>
          </a:xfrm>
          <a:prstGeom prst="parallelogram">
            <a:avLst>
              <a:gd name="adj" fmla="val 44295"/>
            </a:avLst>
          </a:prstGeom>
          <a:gradFill>
            <a:gsLst>
              <a:gs pos="0">
                <a:schemeClr val="accent4">
                  <a:alpha val="90000"/>
                </a:schemeClr>
              </a:gs>
              <a:gs pos="100000">
                <a:schemeClr val="accent5">
                  <a:alpha val="90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0" y="0"/>
            <a:ext cx="15881330" cy="13716000"/>
          </a:xfrm>
          <a:custGeom>
            <a:avLst/>
            <a:gdLst>
              <a:gd name="connsiteX0" fmla="*/ 0 w 15881330"/>
              <a:gd name="connsiteY0" fmla="*/ 0 h 13716000"/>
              <a:gd name="connsiteX1" fmla="*/ 15881330 w 15881330"/>
              <a:gd name="connsiteY1" fmla="*/ 0 h 13716000"/>
              <a:gd name="connsiteX2" fmla="*/ 9791700 w 15881330"/>
              <a:gd name="connsiteY2" fmla="*/ 13716000 h 13716000"/>
              <a:gd name="connsiteX3" fmla="*/ 0 w 15881330"/>
              <a:gd name="connsiteY3" fmla="*/ 13716000 h 13716000"/>
              <a:gd name="connsiteX4" fmla="*/ 0 w 15881330"/>
              <a:gd name="connsiteY4" fmla="*/ 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81330" h="13716000">
                <a:moveTo>
                  <a:pt x="0" y="0"/>
                </a:moveTo>
                <a:lnTo>
                  <a:pt x="15881330" y="0"/>
                </a:lnTo>
                <a:lnTo>
                  <a:pt x="9791700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Freeform 15"/>
          <p:cNvSpPr/>
          <p:nvPr/>
        </p:nvSpPr>
        <p:spPr>
          <a:xfrm>
            <a:off x="20097210" y="4074936"/>
            <a:ext cx="4280440" cy="9641064"/>
          </a:xfrm>
          <a:custGeom>
            <a:avLst/>
            <a:gdLst>
              <a:gd name="connsiteX0" fmla="*/ 4280440 w 4280440"/>
              <a:gd name="connsiteY0" fmla="*/ 0 h 9641064"/>
              <a:gd name="connsiteX1" fmla="*/ 4280440 w 4280440"/>
              <a:gd name="connsiteY1" fmla="*/ 9641064 h 9641064"/>
              <a:gd name="connsiteX2" fmla="*/ 0 w 4280440"/>
              <a:gd name="connsiteY2" fmla="*/ 9641064 h 9641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280440" h="9641064">
                <a:moveTo>
                  <a:pt x="4280440" y="0"/>
                </a:moveTo>
                <a:lnTo>
                  <a:pt x="4280440" y="9641064"/>
                </a:lnTo>
                <a:lnTo>
                  <a:pt x="0" y="96410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14626754" y="4933373"/>
            <a:ext cx="898635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9600" dirty="0">
                <a:solidFill>
                  <a:schemeClr val="bg1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Önbellek Nasıl Çalışır?</a:t>
            </a:r>
            <a:endParaRPr lang="en-GB" sz="8800" dirty="0">
              <a:solidFill>
                <a:schemeClr val="bg1"/>
              </a:solidFill>
              <a:latin typeface="+mj-lt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11" name="Freeform 71"/>
          <p:cNvSpPr>
            <a:spLocks noChangeArrowheads="1"/>
          </p:cNvSpPr>
          <p:nvPr/>
        </p:nvSpPr>
        <p:spPr bwMode="auto">
          <a:xfrm rot="11131217">
            <a:off x="87522" y="3270197"/>
            <a:ext cx="909999" cy="675742"/>
          </a:xfrm>
          <a:custGeom>
            <a:avLst/>
            <a:gdLst>
              <a:gd name="T0" fmla="*/ 70 w 444"/>
              <a:gd name="T1" fmla="*/ 0 h 329"/>
              <a:gd name="T2" fmla="*/ 70 w 444"/>
              <a:gd name="T3" fmla="*/ 0 h 329"/>
              <a:gd name="T4" fmla="*/ 0 w 444"/>
              <a:gd name="T5" fmla="*/ 70 h 329"/>
              <a:gd name="T6" fmla="*/ 70 w 444"/>
              <a:gd name="T7" fmla="*/ 150 h 329"/>
              <a:gd name="T8" fmla="*/ 0 w 444"/>
              <a:gd name="T9" fmla="*/ 291 h 329"/>
              <a:gd name="T10" fmla="*/ 0 w 444"/>
              <a:gd name="T11" fmla="*/ 328 h 329"/>
              <a:gd name="T12" fmla="*/ 70 w 444"/>
              <a:gd name="T13" fmla="*/ 0 h 329"/>
              <a:gd name="T14" fmla="*/ 275 w 444"/>
              <a:gd name="T15" fmla="*/ 0 h 329"/>
              <a:gd name="T16" fmla="*/ 275 w 444"/>
              <a:gd name="T17" fmla="*/ 0 h 329"/>
              <a:gd name="T18" fmla="*/ 204 w 444"/>
              <a:gd name="T19" fmla="*/ 70 h 329"/>
              <a:gd name="T20" fmla="*/ 275 w 444"/>
              <a:gd name="T21" fmla="*/ 150 h 329"/>
              <a:gd name="T22" fmla="*/ 204 w 444"/>
              <a:gd name="T23" fmla="*/ 291 h 329"/>
              <a:gd name="T24" fmla="*/ 204 w 444"/>
              <a:gd name="T25" fmla="*/ 328 h 329"/>
              <a:gd name="T26" fmla="*/ 275 w 444"/>
              <a:gd name="T27" fmla="*/ 0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44" h="329">
                <a:moveTo>
                  <a:pt x="70" y="0"/>
                </a:moveTo>
                <a:lnTo>
                  <a:pt x="70" y="0"/>
                </a:lnTo>
                <a:cubicBezTo>
                  <a:pt x="26" y="0"/>
                  <a:pt x="0" y="35"/>
                  <a:pt x="0" y="70"/>
                </a:cubicBezTo>
                <a:cubicBezTo>
                  <a:pt x="0" y="115"/>
                  <a:pt x="26" y="150"/>
                  <a:pt x="70" y="150"/>
                </a:cubicBezTo>
                <a:cubicBezTo>
                  <a:pt x="142" y="150"/>
                  <a:pt x="98" y="291"/>
                  <a:pt x="0" y="291"/>
                </a:cubicBezTo>
                <a:cubicBezTo>
                  <a:pt x="0" y="328"/>
                  <a:pt x="0" y="328"/>
                  <a:pt x="0" y="328"/>
                </a:cubicBezTo>
                <a:cubicBezTo>
                  <a:pt x="168" y="328"/>
                  <a:pt x="239" y="0"/>
                  <a:pt x="70" y="0"/>
                </a:cubicBezTo>
                <a:close/>
                <a:moveTo>
                  <a:pt x="275" y="0"/>
                </a:moveTo>
                <a:lnTo>
                  <a:pt x="275" y="0"/>
                </a:lnTo>
                <a:cubicBezTo>
                  <a:pt x="239" y="0"/>
                  <a:pt x="204" y="35"/>
                  <a:pt x="204" y="70"/>
                </a:cubicBezTo>
                <a:cubicBezTo>
                  <a:pt x="204" y="115"/>
                  <a:pt x="239" y="150"/>
                  <a:pt x="275" y="150"/>
                </a:cubicBezTo>
                <a:cubicBezTo>
                  <a:pt x="354" y="150"/>
                  <a:pt x="301" y="291"/>
                  <a:pt x="204" y="291"/>
                </a:cubicBezTo>
                <a:cubicBezTo>
                  <a:pt x="204" y="328"/>
                  <a:pt x="204" y="328"/>
                  <a:pt x="204" y="328"/>
                </a:cubicBezTo>
                <a:cubicBezTo>
                  <a:pt x="381" y="328"/>
                  <a:pt x="443" y="0"/>
                  <a:pt x="27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64543" y="3988141"/>
            <a:ext cx="1090288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Bir kullanıcı için her konum güncellemesi önbellekte saklanır.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Burada Time </a:t>
            </a:r>
            <a:r>
              <a:rPr lang="tr-TR" sz="28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</a:t>
            </a:r>
            <a:r>
              <a:rPr lang="tr-TR" sz="28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Live (TTL) olarak adlandırılan sınırlandırma mekanizması ile öngörülmüş olan 10 dakika sınırı geçildikten sonra veri silinir.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b="0" i="0" dirty="0">
                <a:effectLst/>
                <a:latin typeface="Roboto" panose="02000000000000000000" pitchFamily="2" charset="0"/>
              </a:rPr>
              <a:t>Önbellekte bir kullanıcı için konum yoksa kullanıcının aktif olmadığı sonucuna varırız.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dirty="0">
                <a:latin typeface="Roboto" panose="02000000000000000000" pitchFamily="2" charset="0"/>
              </a:rPr>
              <a:t>Arkadaşa güncelleme göndermeden önce:</a:t>
            </a:r>
          </a:p>
          <a:p>
            <a:r>
              <a:rPr lang="tr-TR" sz="2800" dirty="0">
                <a:latin typeface="Roboto" panose="02000000000000000000" pitchFamily="2" charset="0"/>
              </a:rPr>
              <a:t>		Kullanıcının bellekte olup olmadığı kontrol edilir. Eğer 					bellekte yoksa kullanıcı </a:t>
            </a:r>
            <a:r>
              <a:rPr lang="tr-TR" sz="2800" dirty="0" err="1">
                <a:latin typeface="Roboto" panose="02000000000000000000" pitchFamily="2" charset="0"/>
              </a:rPr>
              <a:t>inaktif</a:t>
            </a:r>
            <a:r>
              <a:rPr lang="tr-TR" sz="2800" dirty="0">
                <a:latin typeface="Roboto" panose="02000000000000000000" pitchFamily="2" charset="0"/>
              </a:rPr>
              <a:t> durumdadır. Bu sebeple 					güncelleme gönderilmez.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tr-TR" sz="2800" dirty="0">
                <a:latin typeface="Roboto" panose="02000000000000000000" pitchFamily="2" charset="0"/>
              </a:rPr>
              <a:t>Arkadaşın konumu bellekte bulunuyor ise:</a:t>
            </a:r>
          </a:p>
          <a:p>
            <a:r>
              <a:rPr lang="tr-TR" sz="2800" dirty="0">
                <a:latin typeface="Roboto" panose="02000000000000000000" pitchFamily="2" charset="0"/>
              </a:rPr>
              <a:t>		Kullanıcı ile arkadaşı arasındaki mesafe hesaplanır. Eğer 				mesafe 5 mil uzaklık içerisinde ise güncellemeyi iletiriz.</a:t>
            </a:r>
            <a:endParaRPr lang="en-GB" sz="2800" dirty="0"/>
          </a:p>
        </p:txBody>
      </p:sp>
      <p:sp>
        <p:nvSpPr>
          <p:cNvPr id="13" name="Freeform 71"/>
          <p:cNvSpPr>
            <a:spLocks noChangeArrowheads="1"/>
          </p:cNvSpPr>
          <p:nvPr/>
        </p:nvSpPr>
        <p:spPr bwMode="auto">
          <a:xfrm>
            <a:off x="10359028" y="9766413"/>
            <a:ext cx="909999" cy="675742"/>
          </a:xfrm>
          <a:custGeom>
            <a:avLst/>
            <a:gdLst>
              <a:gd name="T0" fmla="*/ 70 w 444"/>
              <a:gd name="T1" fmla="*/ 0 h 329"/>
              <a:gd name="T2" fmla="*/ 70 w 444"/>
              <a:gd name="T3" fmla="*/ 0 h 329"/>
              <a:gd name="T4" fmla="*/ 0 w 444"/>
              <a:gd name="T5" fmla="*/ 70 h 329"/>
              <a:gd name="T6" fmla="*/ 70 w 444"/>
              <a:gd name="T7" fmla="*/ 150 h 329"/>
              <a:gd name="T8" fmla="*/ 0 w 444"/>
              <a:gd name="T9" fmla="*/ 291 h 329"/>
              <a:gd name="T10" fmla="*/ 0 w 444"/>
              <a:gd name="T11" fmla="*/ 328 h 329"/>
              <a:gd name="T12" fmla="*/ 70 w 444"/>
              <a:gd name="T13" fmla="*/ 0 h 329"/>
              <a:gd name="T14" fmla="*/ 275 w 444"/>
              <a:gd name="T15" fmla="*/ 0 h 329"/>
              <a:gd name="T16" fmla="*/ 275 w 444"/>
              <a:gd name="T17" fmla="*/ 0 h 329"/>
              <a:gd name="T18" fmla="*/ 204 w 444"/>
              <a:gd name="T19" fmla="*/ 70 h 329"/>
              <a:gd name="T20" fmla="*/ 275 w 444"/>
              <a:gd name="T21" fmla="*/ 150 h 329"/>
              <a:gd name="T22" fmla="*/ 204 w 444"/>
              <a:gd name="T23" fmla="*/ 291 h 329"/>
              <a:gd name="T24" fmla="*/ 204 w 444"/>
              <a:gd name="T25" fmla="*/ 328 h 329"/>
              <a:gd name="T26" fmla="*/ 275 w 444"/>
              <a:gd name="T27" fmla="*/ 0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44" h="329">
                <a:moveTo>
                  <a:pt x="70" y="0"/>
                </a:moveTo>
                <a:lnTo>
                  <a:pt x="70" y="0"/>
                </a:lnTo>
                <a:cubicBezTo>
                  <a:pt x="26" y="0"/>
                  <a:pt x="0" y="35"/>
                  <a:pt x="0" y="70"/>
                </a:cubicBezTo>
                <a:cubicBezTo>
                  <a:pt x="0" y="115"/>
                  <a:pt x="26" y="150"/>
                  <a:pt x="70" y="150"/>
                </a:cubicBezTo>
                <a:cubicBezTo>
                  <a:pt x="142" y="150"/>
                  <a:pt x="98" y="291"/>
                  <a:pt x="0" y="291"/>
                </a:cubicBezTo>
                <a:cubicBezTo>
                  <a:pt x="0" y="328"/>
                  <a:pt x="0" y="328"/>
                  <a:pt x="0" y="328"/>
                </a:cubicBezTo>
                <a:cubicBezTo>
                  <a:pt x="168" y="328"/>
                  <a:pt x="239" y="0"/>
                  <a:pt x="70" y="0"/>
                </a:cubicBezTo>
                <a:close/>
                <a:moveTo>
                  <a:pt x="275" y="0"/>
                </a:moveTo>
                <a:lnTo>
                  <a:pt x="275" y="0"/>
                </a:lnTo>
                <a:cubicBezTo>
                  <a:pt x="239" y="0"/>
                  <a:pt x="204" y="35"/>
                  <a:pt x="204" y="70"/>
                </a:cubicBezTo>
                <a:cubicBezTo>
                  <a:pt x="204" y="115"/>
                  <a:pt x="239" y="150"/>
                  <a:pt x="275" y="150"/>
                </a:cubicBezTo>
                <a:cubicBezTo>
                  <a:pt x="354" y="150"/>
                  <a:pt x="301" y="291"/>
                  <a:pt x="204" y="291"/>
                </a:cubicBezTo>
                <a:cubicBezTo>
                  <a:pt x="204" y="328"/>
                  <a:pt x="204" y="328"/>
                  <a:pt x="204" y="328"/>
                </a:cubicBezTo>
                <a:cubicBezTo>
                  <a:pt x="381" y="328"/>
                  <a:pt x="443" y="0"/>
                  <a:pt x="27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432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TextBox 1921"/>
          <p:cNvSpPr txBox="1"/>
          <p:nvPr/>
        </p:nvSpPr>
        <p:spPr>
          <a:xfrm>
            <a:off x="17289328" y="5050811"/>
            <a:ext cx="52942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b="1" dirty="0"/>
              <a:t>Yatay olarak kolayca ölçeklenebilir.</a:t>
            </a:r>
            <a:endParaRPr lang="en-GB" sz="2100" dirty="0"/>
          </a:p>
        </p:txBody>
      </p:sp>
      <p:grpSp>
        <p:nvGrpSpPr>
          <p:cNvPr id="40" name="Group 39"/>
          <p:cNvGrpSpPr/>
          <p:nvPr/>
        </p:nvGrpSpPr>
        <p:grpSpPr>
          <a:xfrm>
            <a:off x="6787118" y="4567795"/>
            <a:ext cx="10803415" cy="7836073"/>
            <a:chOff x="9436597" y="5401332"/>
            <a:chExt cx="5473605" cy="3970186"/>
          </a:xfrm>
        </p:grpSpPr>
        <p:sp>
          <p:nvSpPr>
            <p:cNvPr id="42" name="Freeform 46"/>
            <p:cNvSpPr>
              <a:spLocks noChangeArrowheads="1"/>
            </p:cNvSpPr>
            <p:nvPr/>
          </p:nvSpPr>
          <p:spPr bwMode="auto">
            <a:xfrm>
              <a:off x="11500439" y="8784290"/>
              <a:ext cx="654897" cy="587228"/>
            </a:xfrm>
            <a:custGeom>
              <a:avLst/>
              <a:gdLst>
                <a:gd name="T0" fmla="*/ 864 w 1222"/>
                <a:gd name="T1" fmla="*/ 1091 h 1092"/>
                <a:gd name="T2" fmla="*/ 0 w 1222"/>
                <a:gd name="T3" fmla="*/ 331 h 1092"/>
                <a:gd name="T4" fmla="*/ 331 w 1222"/>
                <a:gd name="T5" fmla="*/ 0 h 1092"/>
                <a:gd name="T6" fmla="*/ 1221 w 1222"/>
                <a:gd name="T7" fmla="*/ 517 h 1092"/>
                <a:gd name="T8" fmla="*/ 864 w 1222"/>
                <a:gd name="T9" fmla="*/ 1091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22" h="1092">
                  <a:moveTo>
                    <a:pt x="864" y="1091"/>
                  </a:moveTo>
                  <a:lnTo>
                    <a:pt x="0" y="331"/>
                  </a:lnTo>
                  <a:lnTo>
                    <a:pt x="331" y="0"/>
                  </a:lnTo>
                  <a:lnTo>
                    <a:pt x="1221" y="517"/>
                  </a:lnTo>
                  <a:lnTo>
                    <a:pt x="864" y="109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3" name="Freeform 47"/>
            <p:cNvSpPr>
              <a:spLocks noChangeArrowheads="1"/>
            </p:cNvSpPr>
            <p:nvPr/>
          </p:nvSpPr>
          <p:spPr bwMode="auto">
            <a:xfrm>
              <a:off x="12155336" y="8784290"/>
              <a:ext cx="651824" cy="587228"/>
            </a:xfrm>
            <a:custGeom>
              <a:avLst/>
              <a:gdLst>
                <a:gd name="T0" fmla="*/ 352 w 1217"/>
                <a:gd name="T1" fmla="*/ 1091 h 1092"/>
                <a:gd name="T2" fmla="*/ 1216 w 1217"/>
                <a:gd name="T3" fmla="*/ 331 h 1092"/>
                <a:gd name="T4" fmla="*/ 890 w 1217"/>
                <a:gd name="T5" fmla="*/ 0 h 1092"/>
                <a:gd name="T6" fmla="*/ 0 w 1217"/>
                <a:gd name="T7" fmla="*/ 517 h 1092"/>
                <a:gd name="T8" fmla="*/ 352 w 1217"/>
                <a:gd name="T9" fmla="*/ 1091 h 1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7" h="1092">
                  <a:moveTo>
                    <a:pt x="352" y="1091"/>
                  </a:moveTo>
                  <a:lnTo>
                    <a:pt x="1216" y="331"/>
                  </a:lnTo>
                  <a:lnTo>
                    <a:pt x="890" y="0"/>
                  </a:lnTo>
                  <a:lnTo>
                    <a:pt x="0" y="517"/>
                  </a:lnTo>
                  <a:lnTo>
                    <a:pt x="352" y="1091"/>
                  </a:lnTo>
                </a:path>
              </a:pathLst>
            </a:custGeom>
            <a:solidFill>
              <a:srgbClr val="FDFE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4" name="Freeform 60"/>
            <p:cNvSpPr>
              <a:spLocks noChangeArrowheads="1"/>
            </p:cNvSpPr>
            <p:nvPr/>
          </p:nvSpPr>
          <p:spPr bwMode="auto">
            <a:xfrm>
              <a:off x="11315960" y="6607552"/>
              <a:ext cx="1684902" cy="2053759"/>
            </a:xfrm>
            <a:custGeom>
              <a:avLst/>
              <a:gdLst>
                <a:gd name="T0" fmla="*/ 2950 w 3142"/>
                <a:gd name="T1" fmla="*/ 1748 h 3829"/>
                <a:gd name="T2" fmla="*/ 2950 w 3142"/>
                <a:gd name="T3" fmla="*/ 1748 h 3829"/>
                <a:gd name="T4" fmla="*/ 1568 w 3142"/>
                <a:gd name="T5" fmla="*/ 0 h 3829"/>
                <a:gd name="T6" fmla="*/ 192 w 3142"/>
                <a:gd name="T7" fmla="*/ 1748 h 3829"/>
                <a:gd name="T8" fmla="*/ 560 w 3142"/>
                <a:gd name="T9" fmla="*/ 2437 h 3829"/>
                <a:gd name="T10" fmla="*/ 1191 w 3142"/>
                <a:gd name="T11" fmla="*/ 3823 h 3829"/>
                <a:gd name="T12" fmla="*/ 1951 w 3142"/>
                <a:gd name="T13" fmla="*/ 3828 h 3829"/>
                <a:gd name="T14" fmla="*/ 2531 w 3142"/>
                <a:gd name="T15" fmla="*/ 2488 h 3829"/>
                <a:gd name="T16" fmla="*/ 2950 w 3142"/>
                <a:gd name="T17" fmla="*/ 1748 h 3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42" h="3829">
                  <a:moveTo>
                    <a:pt x="2950" y="1748"/>
                  </a:moveTo>
                  <a:lnTo>
                    <a:pt x="2950" y="1748"/>
                  </a:lnTo>
                  <a:cubicBezTo>
                    <a:pt x="3141" y="890"/>
                    <a:pt x="2546" y="0"/>
                    <a:pt x="1568" y="0"/>
                  </a:cubicBez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77" y="2980"/>
                    <a:pt x="1191" y="3823"/>
                    <a:pt x="1191" y="3823"/>
                  </a:cubicBezTo>
                  <a:cubicBezTo>
                    <a:pt x="1951" y="3828"/>
                    <a:pt x="1951" y="3828"/>
                    <a:pt x="1951" y="3828"/>
                  </a:cubicBezTo>
                  <a:cubicBezTo>
                    <a:pt x="1951" y="3828"/>
                    <a:pt x="1982" y="3057"/>
                    <a:pt x="2531" y="2488"/>
                  </a:cubicBezTo>
                  <a:cubicBezTo>
                    <a:pt x="2717" y="2291"/>
                    <a:pt x="2883" y="2048"/>
                    <a:pt x="2950" y="1748"/>
                  </a:cubicBezTo>
                </a:path>
              </a:pathLst>
            </a:custGeom>
            <a:solidFill>
              <a:srgbClr val="FDB81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5" name="Freeform 61"/>
            <p:cNvSpPr>
              <a:spLocks noChangeArrowheads="1"/>
            </p:cNvSpPr>
            <p:nvPr/>
          </p:nvSpPr>
          <p:spPr bwMode="auto">
            <a:xfrm>
              <a:off x="11315960" y="6607552"/>
              <a:ext cx="842450" cy="2053759"/>
            </a:xfrm>
            <a:custGeom>
              <a:avLst/>
              <a:gdLst>
                <a:gd name="T0" fmla="*/ 1568 w 1569"/>
                <a:gd name="T1" fmla="*/ 0 h 3824"/>
                <a:gd name="T2" fmla="*/ 1568 w 1569"/>
                <a:gd name="T3" fmla="*/ 0 h 3824"/>
                <a:gd name="T4" fmla="*/ 192 w 1569"/>
                <a:gd name="T5" fmla="*/ 1748 h 3824"/>
                <a:gd name="T6" fmla="*/ 560 w 1569"/>
                <a:gd name="T7" fmla="*/ 2437 h 3824"/>
                <a:gd name="T8" fmla="*/ 1191 w 1569"/>
                <a:gd name="T9" fmla="*/ 3823 h 3824"/>
                <a:gd name="T10" fmla="*/ 1568 w 1569"/>
                <a:gd name="T11" fmla="*/ 3823 h 3824"/>
                <a:gd name="T12" fmla="*/ 1568 w 1569"/>
                <a:gd name="T13" fmla="*/ 0 h 3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9" h="3824">
                  <a:moveTo>
                    <a:pt x="1568" y="0"/>
                  </a:moveTo>
                  <a:lnTo>
                    <a:pt x="1568" y="0"/>
                  </a:ln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82" y="2980"/>
                    <a:pt x="1191" y="3823"/>
                    <a:pt x="1191" y="3823"/>
                  </a:cubicBezTo>
                  <a:cubicBezTo>
                    <a:pt x="1568" y="3823"/>
                    <a:pt x="1568" y="3823"/>
                    <a:pt x="1568" y="3823"/>
                  </a:cubicBezTo>
                  <a:lnTo>
                    <a:pt x="1568" y="0"/>
                  </a:lnTo>
                </a:path>
              </a:pathLst>
            </a:custGeom>
            <a:solidFill>
              <a:srgbClr val="FEDE3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6" name="Freeform 62"/>
            <p:cNvSpPr>
              <a:spLocks noChangeArrowheads="1"/>
            </p:cNvSpPr>
            <p:nvPr/>
          </p:nvSpPr>
          <p:spPr bwMode="auto">
            <a:xfrm>
              <a:off x="11531185" y="6752054"/>
              <a:ext cx="1257527" cy="614897"/>
            </a:xfrm>
            <a:custGeom>
              <a:avLst/>
              <a:gdLst>
                <a:gd name="T0" fmla="*/ 201 w 2345"/>
                <a:gd name="T1" fmla="*/ 958 h 1145"/>
                <a:gd name="T2" fmla="*/ 201 w 2345"/>
                <a:gd name="T3" fmla="*/ 958 h 1145"/>
                <a:gd name="T4" fmla="*/ 1169 w 2345"/>
                <a:gd name="T5" fmla="*/ 606 h 1145"/>
                <a:gd name="T6" fmla="*/ 2142 w 2345"/>
                <a:gd name="T7" fmla="*/ 958 h 1145"/>
                <a:gd name="T8" fmla="*/ 2292 w 2345"/>
                <a:gd name="T9" fmla="*/ 1144 h 1145"/>
                <a:gd name="T10" fmla="*/ 2054 w 2345"/>
                <a:gd name="T11" fmla="*/ 352 h 1145"/>
                <a:gd name="T12" fmla="*/ 1169 w 2345"/>
                <a:gd name="T13" fmla="*/ 0 h 1145"/>
                <a:gd name="T14" fmla="*/ 290 w 2345"/>
                <a:gd name="T15" fmla="*/ 352 h 1145"/>
                <a:gd name="T16" fmla="*/ 51 w 2345"/>
                <a:gd name="T17" fmla="*/ 1144 h 1145"/>
                <a:gd name="T18" fmla="*/ 201 w 2345"/>
                <a:gd name="T19" fmla="*/ 958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45" h="1145">
                  <a:moveTo>
                    <a:pt x="201" y="958"/>
                  </a:moveTo>
                  <a:lnTo>
                    <a:pt x="201" y="958"/>
                  </a:lnTo>
                  <a:cubicBezTo>
                    <a:pt x="434" y="730"/>
                    <a:pt x="781" y="606"/>
                    <a:pt x="1169" y="606"/>
                  </a:cubicBezTo>
                  <a:cubicBezTo>
                    <a:pt x="1562" y="606"/>
                    <a:pt x="1904" y="730"/>
                    <a:pt x="2142" y="958"/>
                  </a:cubicBezTo>
                  <a:cubicBezTo>
                    <a:pt x="2199" y="1015"/>
                    <a:pt x="2251" y="1076"/>
                    <a:pt x="2292" y="1144"/>
                  </a:cubicBezTo>
                  <a:cubicBezTo>
                    <a:pt x="2344" y="864"/>
                    <a:pt x="2255" y="575"/>
                    <a:pt x="2054" y="352"/>
                  </a:cubicBezTo>
                  <a:cubicBezTo>
                    <a:pt x="1837" y="125"/>
                    <a:pt x="1526" y="0"/>
                    <a:pt x="1169" y="0"/>
                  </a:cubicBezTo>
                  <a:cubicBezTo>
                    <a:pt x="817" y="0"/>
                    <a:pt x="502" y="125"/>
                    <a:pt x="290" y="352"/>
                  </a:cubicBezTo>
                  <a:cubicBezTo>
                    <a:pt x="88" y="570"/>
                    <a:pt x="0" y="864"/>
                    <a:pt x="51" y="1144"/>
                  </a:cubicBezTo>
                  <a:cubicBezTo>
                    <a:pt x="93" y="1076"/>
                    <a:pt x="145" y="1015"/>
                    <a:pt x="201" y="958"/>
                  </a:cubicBezTo>
                </a:path>
              </a:pathLst>
            </a:custGeom>
            <a:solidFill>
              <a:srgbClr val="FEDE3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7" name="Freeform 63"/>
            <p:cNvSpPr>
              <a:spLocks noChangeArrowheads="1"/>
            </p:cNvSpPr>
            <p:nvPr/>
          </p:nvSpPr>
          <p:spPr bwMode="auto">
            <a:xfrm>
              <a:off x="11531185" y="6752054"/>
              <a:ext cx="627225" cy="614897"/>
            </a:xfrm>
            <a:custGeom>
              <a:avLst/>
              <a:gdLst>
                <a:gd name="T0" fmla="*/ 1169 w 1170"/>
                <a:gd name="T1" fmla="*/ 0 h 1145"/>
                <a:gd name="T2" fmla="*/ 1169 w 1170"/>
                <a:gd name="T3" fmla="*/ 0 h 1145"/>
                <a:gd name="T4" fmla="*/ 290 w 1170"/>
                <a:gd name="T5" fmla="*/ 358 h 1145"/>
                <a:gd name="T6" fmla="*/ 51 w 1170"/>
                <a:gd name="T7" fmla="*/ 1144 h 1145"/>
                <a:gd name="T8" fmla="*/ 201 w 1170"/>
                <a:gd name="T9" fmla="*/ 958 h 1145"/>
                <a:gd name="T10" fmla="*/ 1169 w 1170"/>
                <a:gd name="T11" fmla="*/ 606 h 1145"/>
                <a:gd name="T12" fmla="*/ 1169 w 1170"/>
                <a:gd name="T13" fmla="*/ 0 h 1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0" h="1145">
                  <a:moveTo>
                    <a:pt x="1169" y="0"/>
                  </a:moveTo>
                  <a:lnTo>
                    <a:pt x="1169" y="0"/>
                  </a:lnTo>
                  <a:cubicBezTo>
                    <a:pt x="812" y="0"/>
                    <a:pt x="502" y="129"/>
                    <a:pt x="290" y="358"/>
                  </a:cubicBezTo>
                  <a:cubicBezTo>
                    <a:pt x="88" y="575"/>
                    <a:pt x="0" y="864"/>
                    <a:pt x="51" y="1144"/>
                  </a:cubicBezTo>
                  <a:cubicBezTo>
                    <a:pt x="93" y="1076"/>
                    <a:pt x="140" y="1015"/>
                    <a:pt x="201" y="958"/>
                  </a:cubicBezTo>
                  <a:cubicBezTo>
                    <a:pt x="434" y="735"/>
                    <a:pt x="776" y="606"/>
                    <a:pt x="1169" y="606"/>
                  </a:cubicBezTo>
                  <a:lnTo>
                    <a:pt x="1169" y="0"/>
                  </a:lnTo>
                </a:path>
              </a:pathLst>
            </a:custGeom>
            <a:solidFill>
              <a:srgbClr val="F8F0B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8" name="Freeform 64"/>
            <p:cNvSpPr>
              <a:spLocks noChangeArrowheads="1"/>
            </p:cNvSpPr>
            <p:nvPr/>
          </p:nvSpPr>
          <p:spPr bwMode="auto">
            <a:xfrm>
              <a:off x="11644944" y="7373101"/>
              <a:ext cx="1030004" cy="1288210"/>
            </a:xfrm>
            <a:custGeom>
              <a:avLst/>
              <a:gdLst>
                <a:gd name="T0" fmla="*/ 709 w 1921"/>
                <a:gd name="T1" fmla="*/ 2396 h 2397"/>
                <a:gd name="T2" fmla="*/ 709 w 1921"/>
                <a:gd name="T3" fmla="*/ 2396 h 2397"/>
                <a:gd name="T4" fmla="*/ 1196 w 1921"/>
                <a:gd name="T5" fmla="*/ 2396 h 2397"/>
                <a:gd name="T6" fmla="*/ 1273 w 1921"/>
                <a:gd name="T7" fmla="*/ 1977 h 2397"/>
                <a:gd name="T8" fmla="*/ 1718 w 1921"/>
                <a:gd name="T9" fmla="*/ 668 h 2397"/>
                <a:gd name="T10" fmla="*/ 1904 w 1921"/>
                <a:gd name="T11" fmla="*/ 280 h 2397"/>
                <a:gd name="T12" fmla="*/ 1200 w 1921"/>
                <a:gd name="T13" fmla="*/ 0 h 2397"/>
                <a:gd name="T14" fmla="*/ 957 w 1921"/>
                <a:gd name="T15" fmla="*/ 6 h 2397"/>
                <a:gd name="T16" fmla="*/ 719 w 1921"/>
                <a:gd name="T17" fmla="*/ 0 h 2397"/>
                <a:gd name="T18" fmla="*/ 16 w 1921"/>
                <a:gd name="T19" fmla="*/ 280 h 2397"/>
                <a:gd name="T20" fmla="*/ 155 w 1921"/>
                <a:gd name="T21" fmla="*/ 627 h 2397"/>
                <a:gd name="T22" fmla="*/ 632 w 1921"/>
                <a:gd name="T23" fmla="*/ 1956 h 2397"/>
                <a:gd name="T24" fmla="*/ 709 w 1921"/>
                <a:gd name="T25" fmla="*/ 2396 h 2397"/>
                <a:gd name="T26" fmla="*/ 93 w 1921"/>
                <a:gd name="T27" fmla="*/ 300 h 2397"/>
                <a:gd name="T28" fmla="*/ 93 w 1921"/>
                <a:gd name="T29" fmla="*/ 300 h 2397"/>
                <a:gd name="T30" fmla="*/ 719 w 1921"/>
                <a:gd name="T31" fmla="*/ 88 h 2397"/>
                <a:gd name="T32" fmla="*/ 957 w 1921"/>
                <a:gd name="T33" fmla="*/ 88 h 2397"/>
                <a:gd name="T34" fmla="*/ 1196 w 1921"/>
                <a:gd name="T35" fmla="*/ 88 h 2397"/>
                <a:gd name="T36" fmla="*/ 1821 w 1921"/>
                <a:gd name="T37" fmla="*/ 300 h 2397"/>
                <a:gd name="T38" fmla="*/ 1666 w 1921"/>
                <a:gd name="T39" fmla="*/ 621 h 2397"/>
                <a:gd name="T40" fmla="*/ 1231 w 1921"/>
                <a:gd name="T41" fmla="*/ 1838 h 2397"/>
                <a:gd name="T42" fmla="*/ 1206 w 1921"/>
                <a:gd name="T43" fmla="*/ 1397 h 2397"/>
                <a:gd name="T44" fmla="*/ 947 w 1921"/>
                <a:gd name="T45" fmla="*/ 590 h 2397"/>
                <a:gd name="T46" fmla="*/ 694 w 1921"/>
                <a:gd name="T47" fmla="*/ 1382 h 2397"/>
                <a:gd name="T48" fmla="*/ 673 w 1921"/>
                <a:gd name="T49" fmla="*/ 1842 h 2397"/>
                <a:gd name="T50" fmla="*/ 207 w 1921"/>
                <a:gd name="T51" fmla="*/ 580 h 2397"/>
                <a:gd name="T52" fmla="*/ 93 w 1921"/>
                <a:gd name="T53" fmla="*/ 300 h 2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21" h="2397">
                  <a:moveTo>
                    <a:pt x="709" y="2396"/>
                  </a:moveTo>
                  <a:lnTo>
                    <a:pt x="709" y="2396"/>
                  </a:lnTo>
                  <a:cubicBezTo>
                    <a:pt x="1196" y="2396"/>
                    <a:pt x="1196" y="2396"/>
                    <a:pt x="1196" y="2396"/>
                  </a:cubicBezTo>
                  <a:cubicBezTo>
                    <a:pt x="1273" y="1977"/>
                    <a:pt x="1273" y="1977"/>
                    <a:pt x="1273" y="1977"/>
                  </a:cubicBezTo>
                  <a:cubicBezTo>
                    <a:pt x="1314" y="1672"/>
                    <a:pt x="1418" y="962"/>
                    <a:pt x="1718" y="668"/>
                  </a:cubicBezTo>
                  <a:cubicBezTo>
                    <a:pt x="1858" y="529"/>
                    <a:pt x="1920" y="404"/>
                    <a:pt x="1904" y="280"/>
                  </a:cubicBezTo>
                  <a:cubicBezTo>
                    <a:pt x="1868" y="21"/>
                    <a:pt x="1547" y="0"/>
                    <a:pt x="1200" y="0"/>
                  </a:cubicBezTo>
                  <a:cubicBezTo>
                    <a:pt x="957" y="6"/>
                    <a:pt x="957" y="6"/>
                    <a:pt x="957" y="6"/>
                  </a:cubicBezTo>
                  <a:cubicBezTo>
                    <a:pt x="719" y="0"/>
                    <a:pt x="719" y="0"/>
                    <a:pt x="719" y="0"/>
                  </a:cubicBezTo>
                  <a:cubicBezTo>
                    <a:pt x="367" y="0"/>
                    <a:pt x="52" y="21"/>
                    <a:pt x="16" y="280"/>
                  </a:cubicBezTo>
                  <a:cubicBezTo>
                    <a:pt x="0" y="399"/>
                    <a:pt x="47" y="523"/>
                    <a:pt x="155" y="627"/>
                  </a:cubicBezTo>
                  <a:cubicBezTo>
                    <a:pt x="461" y="932"/>
                    <a:pt x="580" y="1641"/>
                    <a:pt x="632" y="1956"/>
                  </a:cubicBezTo>
                  <a:lnTo>
                    <a:pt x="709" y="2396"/>
                  </a:lnTo>
                  <a:close/>
                  <a:moveTo>
                    <a:pt x="93" y="300"/>
                  </a:moveTo>
                  <a:lnTo>
                    <a:pt x="93" y="300"/>
                  </a:lnTo>
                  <a:cubicBezTo>
                    <a:pt x="124" y="125"/>
                    <a:pt x="336" y="88"/>
                    <a:pt x="719" y="88"/>
                  </a:cubicBezTo>
                  <a:cubicBezTo>
                    <a:pt x="957" y="88"/>
                    <a:pt x="957" y="88"/>
                    <a:pt x="957" y="88"/>
                  </a:cubicBezTo>
                  <a:cubicBezTo>
                    <a:pt x="1196" y="88"/>
                    <a:pt x="1196" y="88"/>
                    <a:pt x="1196" y="88"/>
                  </a:cubicBezTo>
                  <a:cubicBezTo>
                    <a:pt x="1583" y="88"/>
                    <a:pt x="1795" y="125"/>
                    <a:pt x="1821" y="300"/>
                  </a:cubicBezTo>
                  <a:cubicBezTo>
                    <a:pt x="1837" y="399"/>
                    <a:pt x="1785" y="502"/>
                    <a:pt x="1666" y="621"/>
                  </a:cubicBezTo>
                  <a:cubicBezTo>
                    <a:pt x="1392" y="895"/>
                    <a:pt x="1283" y="1486"/>
                    <a:pt x="1231" y="1838"/>
                  </a:cubicBezTo>
                  <a:cubicBezTo>
                    <a:pt x="1216" y="1744"/>
                    <a:pt x="1196" y="1599"/>
                    <a:pt x="1206" y="1397"/>
                  </a:cubicBezTo>
                  <a:cubicBezTo>
                    <a:pt x="1242" y="694"/>
                    <a:pt x="1087" y="590"/>
                    <a:pt x="947" y="590"/>
                  </a:cubicBezTo>
                  <a:cubicBezTo>
                    <a:pt x="797" y="590"/>
                    <a:pt x="663" y="699"/>
                    <a:pt x="694" y="1382"/>
                  </a:cubicBezTo>
                  <a:cubicBezTo>
                    <a:pt x="704" y="1599"/>
                    <a:pt x="688" y="1749"/>
                    <a:pt x="673" y="1842"/>
                  </a:cubicBezTo>
                  <a:cubicBezTo>
                    <a:pt x="616" y="1480"/>
                    <a:pt x="497" y="875"/>
                    <a:pt x="207" y="580"/>
                  </a:cubicBezTo>
                  <a:cubicBezTo>
                    <a:pt x="119" y="492"/>
                    <a:pt x="78" y="399"/>
                    <a:pt x="93" y="300"/>
                  </a:cubicBezTo>
                  <a:close/>
                </a:path>
              </a:pathLst>
            </a:custGeom>
            <a:solidFill>
              <a:srgbClr val="F78D1E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49" name="Freeform 65"/>
            <p:cNvSpPr>
              <a:spLocks noChangeArrowheads="1"/>
            </p:cNvSpPr>
            <p:nvPr/>
          </p:nvSpPr>
          <p:spPr bwMode="auto">
            <a:xfrm>
              <a:off x="11315960" y="6607552"/>
              <a:ext cx="1684902" cy="2053759"/>
            </a:xfrm>
            <a:custGeom>
              <a:avLst/>
              <a:gdLst>
                <a:gd name="T0" fmla="*/ 1568 w 3142"/>
                <a:gd name="T1" fmla="*/ 0 h 3829"/>
                <a:gd name="T2" fmla="*/ 1568 w 3142"/>
                <a:gd name="T3" fmla="*/ 0 h 3829"/>
                <a:gd name="T4" fmla="*/ 192 w 3142"/>
                <a:gd name="T5" fmla="*/ 1748 h 3829"/>
                <a:gd name="T6" fmla="*/ 560 w 3142"/>
                <a:gd name="T7" fmla="*/ 2437 h 3829"/>
                <a:gd name="T8" fmla="*/ 1191 w 3142"/>
                <a:gd name="T9" fmla="*/ 3818 h 3829"/>
                <a:gd name="T10" fmla="*/ 1951 w 3142"/>
                <a:gd name="T11" fmla="*/ 3828 h 3829"/>
                <a:gd name="T12" fmla="*/ 2531 w 3142"/>
                <a:gd name="T13" fmla="*/ 2488 h 3829"/>
                <a:gd name="T14" fmla="*/ 2950 w 3142"/>
                <a:gd name="T15" fmla="*/ 1748 h 3829"/>
                <a:gd name="T16" fmla="*/ 1568 w 3142"/>
                <a:gd name="T17" fmla="*/ 0 h 3829"/>
                <a:gd name="T18" fmla="*/ 2877 w 3142"/>
                <a:gd name="T19" fmla="*/ 1733 h 3829"/>
                <a:gd name="T20" fmla="*/ 2877 w 3142"/>
                <a:gd name="T21" fmla="*/ 1733 h 3829"/>
                <a:gd name="T22" fmla="*/ 2479 w 3142"/>
                <a:gd name="T23" fmla="*/ 2437 h 3829"/>
                <a:gd name="T24" fmla="*/ 1894 w 3142"/>
                <a:gd name="T25" fmla="*/ 3771 h 3829"/>
                <a:gd name="T26" fmla="*/ 1243 w 3142"/>
                <a:gd name="T27" fmla="*/ 3766 h 3829"/>
                <a:gd name="T28" fmla="*/ 611 w 3142"/>
                <a:gd name="T29" fmla="*/ 2389 h 3829"/>
                <a:gd name="T30" fmla="*/ 259 w 3142"/>
                <a:gd name="T31" fmla="*/ 1733 h 3829"/>
                <a:gd name="T32" fmla="*/ 529 w 3142"/>
                <a:gd name="T33" fmla="*/ 558 h 3829"/>
                <a:gd name="T34" fmla="*/ 1568 w 3142"/>
                <a:gd name="T35" fmla="*/ 72 h 3829"/>
                <a:gd name="T36" fmla="*/ 2608 w 3142"/>
                <a:gd name="T37" fmla="*/ 558 h 3829"/>
                <a:gd name="T38" fmla="*/ 2877 w 3142"/>
                <a:gd name="T39" fmla="*/ 1733 h 3829"/>
                <a:gd name="T40" fmla="*/ 1568 w 3142"/>
                <a:gd name="T41" fmla="*/ 0 h 3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42" h="3829">
                  <a:moveTo>
                    <a:pt x="1568" y="0"/>
                  </a:moveTo>
                  <a:lnTo>
                    <a:pt x="1568" y="0"/>
                  </a:lnTo>
                  <a:cubicBezTo>
                    <a:pt x="596" y="0"/>
                    <a:pt x="0" y="890"/>
                    <a:pt x="192" y="1748"/>
                  </a:cubicBezTo>
                  <a:cubicBezTo>
                    <a:pt x="249" y="2023"/>
                    <a:pt x="389" y="2256"/>
                    <a:pt x="560" y="2437"/>
                  </a:cubicBezTo>
                  <a:cubicBezTo>
                    <a:pt x="1082" y="2980"/>
                    <a:pt x="1191" y="3818"/>
                    <a:pt x="1191" y="3818"/>
                  </a:cubicBezTo>
                  <a:cubicBezTo>
                    <a:pt x="1951" y="3828"/>
                    <a:pt x="1951" y="3828"/>
                    <a:pt x="1951" y="3828"/>
                  </a:cubicBezTo>
                  <a:cubicBezTo>
                    <a:pt x="1951" y="3828"/>
                    <a:pt x="1982" y="3057"/>
                    <a:pt x="2531" y="2488"/>
                  </a:cubicBezTo>
                  <a:cubicBezTo>
                    <a:pt x="2717" y="2291"/>
                    <a:pt x="2883" y="2048"/>
                    <a:pt x="2950" y="1748"/>
                  </a:cubicBezTo>
                  <a:cubicBezTo>
                    <a:pt x="3141" y="890"/>
                    <a:pt x="2546" y="0"/>
                    <a:pt x="1568" y="0"/>
                  </a:cubicBezTo>
                  <a:lnTo>
                    <a:pt x="2877" y="1733"/>
                  </a:lnTo>
                  <a:lnTo>
                    <a:pt x="2877" y="1733"/>
                  </a:lnTo>
                  <a:cubicBezTo>
                    <a:pt x="2825" y="1987"/>
                    <a:pt x="2691" y="2214"/>
                    <a:pt x="2479" y="2437"/>
                  </a:cubicBezTo>
                  <a:cubicBezTo>
                    <a:pt x="2003" y="2928"/>
                    <a:pt x="1884" y="3590"/>
                    <a:pt x="1894" y="3771"/>
                  </a:cubicBezTo>
                  <a:cubicBezTo>
                    <a:pt x="1243" y="3766"/>
                    <a:pt x="1243" y="3766"/>
                    <a:pt x="1243" y="3766"/>
                  </a:cubicBezTo>
                  <a:cubicBezTo>
                    <a:pt x="1237" y="3585"/>
                    <a:pt x="1066" y="2861"/>
                    <a:pt x="611" y="2389"/>
                  </a:cubicBezTo>
                  <a:cubicBezTo>
                    <a:pt x="435" y="2204"/>
                    <a:pt x="316" y="1981"/>
                    <a:pt x="259" y="1733"/>
                  </a:cubicBezTo>
                  <a:cubicBezTo>
                    <a:pt x="171" y="1319"/>
                    <a:pt x="269" y="884"/>
                    <a:pt x="529" y="558"/>
                  </a:cubicBezTo>
                  <a:cubicBezTo>
                    <a:pt x="782" y="248"/>
                    <a:pt x="1149" y="72"/>
                    <a:pt x="1568" y="72"/>
                  </a:cubicBezTo>
                  <a:cubicBezTo>
                    <a:pt x="1988" y="72"/>
                    <a:pt x="2360" y="248"/>
                    <a:pt x="2608" y="558"/>
                  </a:cubicBezTo>
                  <a:cubicBezTo>
                    <a:pt x="2867" y="884"/>
                    <a:pt x="2970" y="1319"/>
                    <a:pt x="2877" y="1733"/>
                  </a:cubicBezTo>
                  <a:lnTo>
                    <a:pt x="1568" y="0"/>
                  </a:lnTo>
                </a:path>
              </a:pathLst>
            </a:custGeom>
            <a:solidFill>
              <a:srgbClr val="F0F0F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0" name="Freeform 66"/>
            <p:cNvSpPr>
              <a:spLocks noChangeArrowheads="1"/>
            </p:cNvSpPr>
            <p:nvPr/>
          </p:nvSpPr>
          <p:spPr bwMode="auto">
            <a:xfrm>
              <a:off x="11933960" y="8621344"/>
              <a:ext cx="442748" cy="365863"/>
            </a:xfrm>
            <a:custGeom>
              <a:avLst/>
              <a:gdLst>
                <a:gd name="T0" fmla="*/ 823 w 824"/>
                <a:gd name="T1" fmla="*/ 249 h 684"/>
                <a:gd name="T2" fmla="*/ 823 w 824"/>
                <a:gd name="T3" fmla="*/ 249 h 684"/>
                <a:gd name="T4" fmla="*/ 792 w 824"/>
                <a:gd name="T5" fmla="*/ 171 h 684"/>
                <a:gd name="T6" fmla="*/ 823 w 824"/>
                <a:gd name="T7" fmla="*/ 104 h 684"/>
                <a:gd name="T8" fmla="*/ 725 w 824"/>
                <a:gd name="T9" fmla="*/ 0 h 684"/>
                <a:gd name="T10" fmla="*/ 104 w 824"/>
                <a:gd name="T11" fmla="*/ 0 h 684"/>
                <a:gd name="T12" fmla="*/ 0 w 824"/>
                <a:gd name="T13" fmla="*/ 104 h 684"/>
                <a:gd name="T14" fmla="*/ 31 w 824"/>
                <a:gd name="T15" fmla="*/ 171 h 684"/>
                <a:gd name="T16" fmla="*/ 0 w 824"/>
                <a:gd name="T17" fmla="*/ 249 h 684"/>
                <a:gd name="T18" fmla="*/ 31 w 824"/>
                <a:gd name="T19" fmla="*/ 321 h 684"/>
                <a:gd name="T20" fmla="*/ 0 w 824"/>
                <a:gd name="T21" fmla="*/ 394 h 684"/>
                <a:gd name="T22" fmla="*/ 104 w 824"/>
                <a:gd name="T23" fmla="*/ 492 h 684"/>
                <a:gd name="T24" fmla="*/ 120 w 824"/>
                <a:gd name="T25" fmla="*/ 492 h 684"/>
                <a:gd name="T26" fmla="*/ 414 w 824"/>
                <a:gd name="T27" fmla="*/ 683 h 684"/>
                <a:gd name="T28" fmla="*/ 704 w 824"/>
                <a:gd name="T29" fmla="*/ 492 h 684"/>
                <a:gd name="T30" fmla="*/ 725 w 824"/>
                <a:gd name="T31" fmla="*/ 492 h 684"/>
                <a:gd name="T32" fmla="*/ 823 w 824"/>
                <a:gd name="T33" fmla="*/ 394 h 684"/>
                <a:gd name="T34" fmla="*/ 792 w 824"/>
                <a:gd name="T35" fmla="*/ 321 h 684"/>
                <a:gd name="T36" fmla="*/ 823 w 824"/>
                <a:gd name="T37" fmla="*/ 249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24" h="684">
                  <a:moveTo>
                    <a:pt x="823" y="249"/>
                  </a:moveTo>
                  <a:lnTo>
                    <a:pt x="823" y="249"/>
                  </a:lnTo>
                  <a:cubicBezTo>
                    <a:pt x="823" y="218"/>
                    <a:pt x="813" y="192"/>
                    <a:pt x="792" y="171"/>
                  </a:cubicBezTo>
                  <a:cubicBezTo>
                    <a:pt x="813" y="156"/>
                    <a:pt x="823" y="129"/>
                    <a:pt x="823" y="104"/>
                  </a:cubicBezTo>
                  <a:cubicBezTo>
                    <a:pt x="823" y="47"/>
                    <a:pt x="782" y="0"/>
                    <a:pt x="725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29"/>
                    <a:pt x="10" y="156"/>
                    <a:pt x="31" y="171"/>
                  </a:cubicBezTo>
                  <a:cubicBezTo>
                    <a:pt x="10" y="192"/>
                    <a:pt x="0" y="218"/>
                    <a:pt x="0" y="249"/>
                  </a:cubicBezTo>
                  <a:cubicBezTo>
                    <a:pt x="0" y="275"/>
                    <a:pt x="10" y="300"/>
                    <a:pt x="31" y="321"/>
                  </a:cubicBezTo>
                  <a:cubicBezTo>
                    <a:pt x="10" y="337"/>
                    <a:pt x="0" y="363"/>
                    <a:pt x="0" y="394"/>
                  </a:cubicBezTo>
                  <a:cubicBezTo>
                    <a:pt x="0" y="446"/>
                    <a:pt x="47" y="492"/>
                    <a:pt x="104" y="492"/>
                  </a:cubicBezTo>
                  <a:cubicBezTo>
                    <a:pt x="120" y="492"/>
                    <a:pt x="120" y="492"/>
                    <a:pt x="120" y="492"/>
                  </a:cubicBezTo>
                  <a:cubicBezTo>
                    <a:pt x="171" y="606"/>
                    <a:pt x="280" y="683"/>
                    <a:pt x="414" y="683"/>
                  </a:cubicBezTo>
                  <a:cubicBezTo>
                    <a:pt x="544" y="683"/>
                    <a:pt x="653" y="606"/>
                    <a:pt x="704" y="492"/>
                  </a:cubicBezTo>
                  <a:cubicBezTo>
                    <a:pt x="725" y="492"/>
                    <a:pt x="725" y="492"/>
                    <a:pt x="725" y="492"/>
                  </a:cubicBezTo>
                  <a:cubicBezTo>
                    <a:pt x="782" y="492"/>
                    <a:pt x="823" y="446"/>
                    <a:pt x="823" y="394"/>
                  </a:cubicBezTo>
                  <a:cubicBezTo>
                    <a:pt x="823" y="363"/>
                    <a:pt x="813" y="337"/>
                    <a:pt x="792" y="321"/>
                  </a:cubicBezTo>
                  <a:cubicBezTo>
                    <a:pt x="813" y="300"/>
                    <a:pt x="823" y="275"/>
                    <a:pt x="823" y="249"/>
                  </a:cubicBezTo>
                </a:path>
              </a:pathLst>
            </a:custGeom>
            <a:solidFill>
              <a:srgbClr val="DEEBF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1" name="Freeform 67"/>
            <p:cNvSpPr>
              <a:spLocks noChangeArrowheads="1"/>
            </p:cNvSpPr>
            <p:nvPr/>
          </p:nvSpPr>
          <p:spPr bwMode="auto">
            <a:xfrm>
              <a:off x="11964707" y="8630566"/>
              <a:ext cx="381256" cy="86085"/>
            </a:xfrm>
            <a:custGeom>
              <a:avLst/>
              <a:gdLst>
                <a:gd name="T0" fmla="*/ 709 w 715"/>
                <a:gd name="T1" fmla="*/ 37 h 157"/>
                <a:gd name="T2" fmla="*/ 709 w 715"/>
                <a:gd name="T3" fmla="*/ 37 h 157"/>
                <a:gd name="T4" fmla="*/ 678 w 715"/>
                <a:gd name="T5" fmla="*/ 73 h 157"/>
                <a:gd name="T6" fmla="*/ 41 w 715"/>
                <a:gd name="T7" fmla="*/ 156 h 157"/>
                <a:gd name="T8" fmla="*/ 5 w 715"/>
                <a:gd name="T9" fmla="*/ 125 h 157"/>
                <a:gd name="T10" fmla="*/ 37 w 715"/>
                <a:gd name="T11" fmla="*/ 83 h 157"/>
                <a:gd name="T12" fmla="*/ 673 w 715"/>
                <a:gd name="T13" fmla="*/ 6 h 157"/>
                <a:gd name="T14" fmla="*/ 709 w 715"/>
                <a:gd name="T15" fmla="*/ 3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7">
                  <a:moveTo>
                    <a:pt x="709" y="37"/>
                  </a:moveTo>
                  <a:lnTo>
                    <a:pt x="709" y="37"/>
                  </a:lnTo>
                  <a:cubicBezTo>
                    <a:pt x="714" y="52"/>
                    <a:pt x="699" y="73"/>
                    <a:pt x="678" y="73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26" y="156"/>
                    <a:pt x="5" y="145"/>
                    <a:pt x="5" y="125"/>
                  </a:cubicBezTo>
                  <a:cubicBezTo>
                    <a:pt x="0" y="104"/>
                    <a:pt x="16" y="88"/>
                    <a:pt x="37" y="83"/>
                  </a:cubicBezTo>
                  <a:cubicBezTo>
                    <a:pt x="673" y="6"/>
                    <a:pt x="673" y="6"/>
                    <a:pt x="673" y="6"/>
                  </a:cubicBezTo>
                  <a:cubicBezTo>
                    <a:pt x="688" y="0"/>
                    <a:pt x="709" y="16"/>
                    <a:pt x="709" y="37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2" name="Freeform 68"/>
            <p:cNvSpPr>
              <a:spLocks noChangeArrowheads="1"/>
            </p:cNvSpPr>
            <p:nvPr/>
          </p:nvSpPr>
          <p:spPr bwMode="auto">
            <a:xfrm>
              <a:off x="11964707" y="8710503"/>
              <a:ext cx="381256" cy="83012"/>
            </a:xfrm>
            <a:custGeom>
              <a:avLst/>
              <a:gdLst>
                <a:gd name="T0" fmla="*/ 709 w 715"/>
                <a:gd name="T1" fmla="*/ 32 h 156"/>
                <a:gd name="T2" fmla="*/ 709 w 715"/>
                <a:gd name="T3" fmla="*/ 32 h 156"/>
                <a:gd name="T4" fmla="*/ 678 w 715"/>
                <a:gd name="T5" fmla="*/ 73 h 156"/>
                <a:gd name="T6" fmla="*/ 41 w 715"/>
                <a:gd name="T7" fmla="*/ 155 h 156"/>
                <a:gd name="T8" fmla="*/ 5 w 715"/>
                <a:gd name="T9" fmla="*/ 124 h 156"/>
                <a:gd name="T10" fmla="*/ 37 w 715"/>
                <a:gd name="T11" fmla="*/ 88 h 156"/>
                <a:gd name="T12" fmla="*/ 673 w 715"/>
                <a:gd name="T13" fmla="*/ 0 h 156"/>
                <a:gd name="T14" fmla="*/ 709 w 715"/>
                <a:gd name="T15" fmla="*/ 32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6">
                  <a:moveTo>
                    <a:pt x="709" y="32"/>
                  </a:moveTo>
                  <a:lnTo>
                    <a:pt x="709" y="32"/>
                  </a:lnTo>
                  <a:cubicBezTo>
                    <a:pt x="714" y="52"/>
                    <a:pt x="699" y="73"/>
                    <a:pt x="678" y="73"/>
                  </a:cubicBezTo>
                  <a:cubicBezTo>
                    <a:pt x="41" y="155"/>
                    <a:pt x="41" y="155"/>
                    <a:pt x="41" y="155"/>
                  </a:cubicBezTo>
                  <a:cubicBezTo>
                    <a:pt x="26" y="155"/>
                    <a:pt x="5" y="145"/>
                    <a:pt x="5" y="124"/>
                  </a:cubicBezTo>
                  <a:cubicBezTo>
                    <a:pt x="0" y="109"/>
                    <a:pt x="16" y="88"/>
                    <a:pt x="37" y="88"/>
                  </a:cubicBezTo>
                  <a:cubicBezTo>
                    <a:pt x="673" y="0"/>
                    <a:pt x="673" y="0"/>
                    <a:pt x="673" y="0"/>
                  </a:cubicBezTo>
                  <a:cubicBezTo>
                    <a:pt x="688" y="0"/>
                    <a:pt x="709" y="15"/>
                    <a:pt x="709" y="32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3" name="Freeform 69"/>
            <p:cNvSpPr>
              <a:spLocks noChangeArrowheads="1"/>
            </p:cNvSpPr>
            <p:nvPr/>
          </p:nvSpPr>
          <p:spPr bwMode="auto">
            <a:xfrm>
              <a:off x="11964707" y="8784290"/>
              <a:ext cx="381256" cy="83012"/>
            </a:xfrm>
            <a:custGeom>
              <a:avLst/>
              <a:gdLst>
                <a:gd name="T0" fmla="*/ 709 w 715"/>
                <a:gd name="T1" fmla="*/ 36 h 156"/>
                <a:gd name="T2" fmla="*/ 709 w 715"/>
                <a:gd name="T3" fmla="*/ 36 h 156"/>
                <a:gd name="T4" fmla="*/ 678 w 715"/>
                <a:gd name="T5" fmla="*/ 72 h 156"/>
                <a:gd name="T6" fmla="*/ 41 w 715"/>
                <a:gd name="T7" fmla="*/ 155 h 156"/>
                <a:gd name="T8" fmla="*/ 5 w 715"/>
                <a:gd name="T9" fmla="*/ 124 h 156"/>
                <a:gd name="T10" fmla="*/ 37 w 715"/>
                <a:gd name="T11" fmla="*/ 83 h 156"/>
                <a:gd name="T12" fmla="*/ 673 w 715"/>
                <a:gd name="T13" fmla="*/ 5 h 156"/>
                <a:gd name="T14" fmla="*/ 709 w 715"/>
                <a:gd name="T15" fmla="*/ 3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5" h="156">
                  <a:moveTo>
                    <a:pt x="709" y="36"/>
                  </a:moveTo>
                  <a:lnTo>
                    <a:pt x="709" y="36"/>
                  </a:lnTo>
                  <a:cubicBezTo>
                    <a:pt x="714" y="52"/>
                    <a:pt x="699" y="72"/>
                    <a:pt x="678" y="72"/>
                  </a:cubicBezTo>
                  <a:cubicBezTo>
                    <a:pt x="41" y="155"/>
                    <a:pt x="41" y="155"/>
                    <a:pt x="41" y="155"/>
                  </a:cubicBezTo>
                  <a:cubicBezTo>
                    <a:pt x="26" y="155"/>
                    <a:pt x="5" y="145"/>
                    <a:pt x="5" y="124"/>
                  </a:cubicBezTo>
                  <a:cubicBezTo>
                    <a:pt x="0" y="103"/>
                    <a:pt x="16" y="88"/>
                    <a:pt x="37" y="83"/>
                  </a:cubicBezTo>
                  <a:cubicBezTo>
                    <a:pt x="673" y="5"/>
                    <a:pt x="673" y="5"/>
                    <a:pt x="673" y="5"/>
                  </a:cubicBezTo>
                  <a:cubicBezTo>
                    <a:pt x="688" y="0"/>
                    <a:pt x="709" y="16"/>
                    <a:pt x="709" y="36"/>
                  </a:cubicBezTo>
                </a:path>
              </a:pathLst>
            </a:custGeom>
            <a:solidFill>
              <a:srgbClr val="58717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4" name="Freeform 70"/>
            <p:cNvSpPr>
              <a:spLocks noChangeArrowheads="1"/>
            </p:cNvSpPr>
            <p:nvPr/>
          </p:nvSpPr>
          <p:spPr bwMode="auto">
            <a:xfrm>
              <a:off x="10633390" y="5863525"/>
              <a:ext cx="3074639" cy="2816233"/>
            </a:xfrm>
            <a:custGeom>
              <a:avLst/>
              <a:gdLst>
                <a:gd name="T0" fmla="*/ 5728 w 5729"/>
                <a:gd name="T1" fmla="*/ 2856 h 5247"/>
                <a:gd name="T2" fmla="*/ 5728 w 5729"/>
                <a:gd name="T3" fmla="*/ 2856 h 5247"/>
                <a:gd name="T4" fmla="*/ 5138 w 5729"/>
                <a:gd name="T5" fmla="*/ 2256 h 5247"/>
                <a:gd name="T6" fmla="*/ 5376 w 5729"/>
                <a:gd name="T7" fmla="*/ 1453 h 5247"/>
                <a:gd name="T8" fmla="*/ 4558 w 5729"/>
                <a:gd name="T9" fmla="*/ 1216 h 5247"/>
                <a:gd name="T10" fmla="*/ 4351 w 5729"/>
                <a:gd name="T11" fmla="*/ 404 h 5247"/>
                <a:gd name="T12" fmla="*/ 3523 w 5729"/>
                <a:gd name="T13" fmla="*/ 600 h 5247"/>
                <a:gd name="T14" fmla="*/ 2929 w 5729"/>
                <a:gd name="T15" fmla="*/ 0 h 5247"/>
                <a:gd name="T16" fmla="*/ 2313 w 5729"/>
                <a:gd name="T17" fmla="*/ 575 h 5247"/>
                <a:gd name="T18" fmla="*/ 1490 w 5729"/>
                <a:gd name="T19" fmla="*/ 341 h 5247"/>
                <a:gd name="T20" fmla="*/ 1247 w 5729"/>
                <a:gd name="T21" fmla="*/ 1139 h 5247"/>
                <a:gd name="T22" fmla="*/ 413 w 5729"/>
                <a:gd name="T23" fmla="*/ 1340 h 5247"/>
                <a:gd name="T24" fmla="*/ 615 w 5729"/>
                <a:gd name="T25" fmla="*/ 2152 h 5247"/>
                <a:gd name="T26" fmla="*/ 0 w 5729"/>
                <a:gd name="T27" fmla="*/ 2731 h 5247"/>
                <a:gd name="T28" fmla="*/ 590 w 5729"/>
                <a:gd name="T29" fmla="*/ 3332 h 5247"/>
                <a:gd name="T30" fmla="*/ 352 w 5729"/>
                <a:gd name="T31" fmla="*/ 4139 h 5247"/>
                <a:gd name="T32" fmla="*/ 1169 w 5729"/>
                <a:gd name="T33" fmla="*/ 4372 h 5247"/>
                <a:gd name="T34" fmla="*/ 1376 w 5729"/>
                <a:gd name="T35" fmla="*/ 5184 h 5247"/>
                <a:gd name="T36" fmla="*/ 2204 w 5729"/>
                <a:gd name="T37" fmla="*/ 4987 h 5247"/>
                <a:gd name="T38" fmla="*/ 2204 w 5729"/>
                <a:gd name="T39" fmla="*/ 4993 h 5247"/>
                <a:gd name="T40" fmla="*/ 1759 w 5729"/>
                <a:gd name="T41" fmla="*/ 3859 h 5247"/>
                <a:gd name="T42" fmla="*/ 1360 w 5729"/>
                <a:gd name="T43" fmla="*/ 3141 h 5247"/>
                <a:gd name="T44" fmla="*/ 1661 w 5729"/>
                <a:gd name="T45" fmla="*/ 1852 h 5247"/>
                <a:gd name="T46" fmla="*/ 2840 w 5729"/>
                <a:gd name="T47" fmla="*/ 1309 h 5247"/>
                <a:gd name="T48" fmla="*/ 4015 w 5729"/>
                <a:gd name="T49" fmla="*/ 1852 h 5247"/>
                <a:gd name="T50" fmla="*/ 4320 w 5729"/>
                <a:gd name="T51" fmla="*/ 3141 h 5247"/>
                <a:gd name="T52" fmla="*/ 3876 w 5729"/>
                <a:gd name="T53" fmla="*/ 3907 h 5247"/>
                <a:gd name="T54" fmla="*/ 3456 w 5729"/>
                <a:gd name="T55" fmla="*/ 5008 h 5247"/>
                <a:gd name="T56" fmla="*/ 4238 w 5729"/>
                <a:gd name="T57" fmla="*/ 5246 h 5247"/>
                <a:gd name="T58" fmla="*/ 4480 w 5729"/>
                <a:gd name="T59" fmla="*/ 4450 h 5247"/>
                <a:gd name="T60" fmla="*/ 5308 w 5729"/>
                <a:gd name="T61" fmla="*/ 4248 h 5247"/>
                <a:gd name="T62" fmla="*/ 5112 w 5729"/>
                <a:gd name="T63" fmla="*/ 3441 h 5247"/>
                <a:gd name="T64" fmla="*/ 5728 w 5729"/>
                <a:gd name="T65" fmla="*/ 2856 h 5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729" h="5247">
                  <a:moveTo>
                    <a:pt x="5728" y="2856"/>
                  </a:moveTo>
                  <a:lnTo>
                    <a:pt x="5728" y="2856"/>
                  </a:lnTo>
                  <a:cubicBezTo>
                    <a:pt x="5448" y="2773"/>
                    <a:pt x="5215" y="2556"/>
                    <a:pt x="5138" y="2256"/>
                  </a:cubicBezTo>
                  <a:cubicBezTo>
                    <a:pt x="5065" y="1955"/>
                    <a:pt x="5164" y="1651"/>
                    <a:pt x="5376" y="1453"/>
                  </a:cubicBezTo>
                  <a:cubicBezTo>
                    <a:pt x="5091" y="1516"/>
                    <a:pt x="4775" y="1438"/>
                    <a:pt x="4558" y="1216"/>
                  </a:cubicBezTo>
                  <a:cubicBezTo>
                    <a:pt x="4336" y="993"/>
                    <a:pt x="4268" y="683"/>
                    <a:pt x="4351" y="404"/>
                  </a:cubicBezTo>
                  <a:cubicBezTo>
                    <a:pt x="4139" y="600"/>
                    <a:pt x="3824" y="688"/>
                    <a:pt x="3523" y="600"/>
                  </a:cubicBezTo>
                  <a:cubicBezTo>
                    <a:pt x="3218" y="517"/>
                    <a:pt x="3000" y="279"/>
                    <a:pt x="2929" y="0"/>
                  </a:cubicBezTo>
                  <a:cubicBezTo>
                    <a:pt x="2846" y="274"/>
                    <a:pt x="2617" y="502"/>
                    <a:pt x="2313" y="575"/>
                  </a:cubicBezTo>
                  <a:cubicBezTo>
                    <a:pt x="2002" y="647"/>
                    <a:pt x="1691" y="548"/>
                    <a:pt x="1490" y="341"/>
                  </a:cubicBezTo>
                  <a:cubicBezTo>
                    <a:pt x="1557" y="621"/>
                    <a:pt x="1474" y="926"/>
                    <a:pt x="1247" y="1139"/>
                  </a:cubicBezTo>
                  <a:cubicBezTo>
                    <a:pt x="1019" y="1355"/>
                    <a:pt x="698" y="1422"/>
                    <a:pt x="413" y="1340"/>
                  </a:cubicBezTo>
                  <a:cubicBezTo>
                    <a:pt x="615" y="1552"/>
                    <a:pt x="704" y="1857"/>
                    <a:pt x="615" y="2152"/>
                  </a:cubicBezTo>
                  <a:cubicBezTo>
                    <a:pt x="527" y="2448"/>
                    <a:pt x="284" y="2659"/>
                    <a:pt x="0" y="2731"/>
                  </a:cubicBezTo>
                  <a:cubicBezTo>
                    <a:pt x="279" y="2814"/>
                    <a:pt x="512" y="3037"/>
                    <a:pt x="590" y="3332"/>
                  </a:cubicBezTo>
                  <a:cubicBezTo>
                    <a:pt x="662" y="3632"/>
                    <a:pt x="564" y="3937"/>
                    <a:pt x="352" y="4139"/>
                  </a:cubicBezTo>
                  <a:cubicBezTo>
                    <a:pt x="636" y="4072"/>
                    <a:pt x="952" y="4149"/>
                    <a:pt x="1169" y="4372"/>
                  </a:cubicBezTo>
                  <a:cubicBezTo>
                    <a:pt x="1387" y="4594"/>
                    <a:pt x="1454" y="4910"/>
                    <a:pt x="1376" y="5184"/>
                  </a:cubicBezTo>
                  <a:cubicBezTo>
                    <a:pt x="1588" y="4987"/>
                    <a:pt x="1899" y="4904"/>
                    <a:pt x="2204" y="4987"/>
                  </a:cubicBezTo>
                  <a:lnTo>
                    <a:pt x="2204" y="4993"/>
                  </a:lnTo>
                  <a:cubicBezTo>
                    <a:pt x="2178" y="4713"/>
                    <a:pt x="2084" y="4196"/>
                    <a:pt x="1759" y="3859"/>
                  </a:cubicBezTo>
                  <a:cubicBezTo>
                    <a:pt x="1557" y="3658"/>
                    <a:pt x="1422" y="3410"/>
                    <a:pt x="1360" y="3141"/>
                  </a:cubicBezTo>
                  <a:cubicBezTo>
                    <a:pt x="1257" y="2685"/>
                    <a:pt x="1371" y="2204"/>
                    <a:pt x="1661" y="1852"/>
                  </a:cubicBezTo>
                  <a:cubicBezTo>
                    <a:pt x="1951" y="1505"/>
                    <a:pt x="2365" y="1309"/>
                    <a:pt x="2840" y="1309"/>
                  </a:cubicBezTo>
                  <a:cubicBezTo>
                    <a:pt x="3311" y="1309"/>
                    <a:pt x="3730" y="1505"/>
                    <a:pt x="4015" y="1852"/>
                  </a:cubicBezTo>
                  <a:cubicBezTo>
                    <a:pt x="4309" y="2204"/>
                    <a:pt x="4423" y="2685"/>
                    <a:pt x="4320" y="3141"/>
                  </a:cubicBezTo>
                  <a:cubicBezTo>
                    <a:pt x="4258" y="3410"/>
                    <a:pt x="4108" y="3668"/>
                    <a:pt x="3876" y="3907"/>
                  </a:cubicBezTo>
                  <a:cubicBezTo>
                    <a:pt x="3523" y="4258"/>
                    <a:pt x="3466" y="4755"/>
                    <a:pt x="3456" y="5008"/>
                  </a:cubicBezTo>
                  <a:cubicBezTo>
                    <a:pt x="3751" y="4952"/>
                    <a:pt x="4041" y="5050"/>
                    <a:pt x="4238" y="5246"/>
                  </a:cubicBezTo>
                  <a:cubicBezTo>
                    <a:pt x="4170" y="4972"/>
                    <a:pt x="4253" y="4662"/>
                    <a:pt x="4480" y="4450"/>
                  </a:cubicBezTo>
                  <a:cubicBezTo>
                    <a:pt x="4708" y="4238"/>
                    <a:pt x="5023" y="4170"/>
                    <a:pt x="5308" y="4248"/>
                  </a:cubicBezTo>
                  <a:cubicBezTo>
                    <a:pt x="5106" y="4040"/>
                    <a:pt x="5023" y="3736"/>
                    <a:pt x="5112" y="3441"/>
                  </a:cubicBezTo>
                  <a:cubicBezTo>
                    <a:pt x="5200" y="3141"/>
                    <a:pt x="5437" y="2928"/>
                    <a:pt x="5728" y="2856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55" name="Freeform 71"/>
            <p:cNvSpPr>
              <a:spLocks noChangeArrowheads="1"/>
            </p:cNvSpPr>
            <p:nvPr/>
          </p:nvSpPr>
          <p:spPr bwMode="auto">
            <a:xfrm>
              <a:off x="10633390" y="5860452"/>
              <a:ext cx="3074639" cy="2822382"/>
            </a:xfrm>
            <a:custGeom>
              <a:avLst/>
              <a:gdLst>
                <a:gd name="T0" fmla="*/ 5728 w 5729"/>
                <a:gd name="T1" fmla="*/ 2862 h 5259"/>
                <a:gd name="T2" fmla="*/ 5376 w 5729"/>
                <a:gd name="T3" fmla="*/ 1459 h 5259"/>
                <a:gd name="T4" fmla="*/ 5179 w 5729"/>
                <a:gd name="T5" fmla="*/ 1480 h 5259"/>
                <a:gd name="T6" fmla="*/ 4351 w 5729"/>
                <a:gd name="T7" fmla="*/ 410 h 5259"/>
                <a:gd name="T8" fmla="*/ 3761 w 5729"/>
                <a:gd name="T9" fmla="*/ 637 h 5259"/>
                <a:gd name="T10" fmla="*/ 2929 w 5729"/>
                <a:gd name="T11" fmla="*/ 0 h 5259"/>
                <a:gd name="T12" fmla="*/ 2105 w 5729"/>
                <a:gd name="T13" fmla="*/ 601 h 5259"/>
                <a:gd name="T14" fmla="*/ 1485 w 5729"/>
                <a:gd name="T15" fmla="*/ 347 h 5259"/>
                <a:gd name="T16" fmla="*/ 652 w 5729"/>
                <a:gd name="T17" fmla="*/ 1377 h 5259"/>
                <a:gd name="T18" fmla="*/ 413 w 5729"/>
                <a:gd name="T19" fmla="*/ 1346 h 5259"/>
                <a:gd name="T20" fmla="*/ 0 w 5729"/>
                <a:gd name="T21" fmla="*/ 2737 h 5259"/>
                <a:gd name="T22" fmla="*/ 590 w 5729"/>
                <a:gd name="T23" fmla="*/ 3338 h 5259"/>
                <a:gd name="T24" fmla="*/ 346 w 5729"/>
                <a:gd name="T25" fmla="*/ 4145 h 5259"/>
                <a:gd name="T26" fmla="*/ 1169 w 5729"/>
                <a:gd name="T27" fmla="*/ 4378 h 5259"/>
                <a:gd name="T28" fmla="*/ 1376 w 5729"/>
                <a:gd name="T29" fmla="*/ 5190 h 5259"/>
                <a:gd name="T30" fmla="*/ 2204 w 5729"/>
                <a:gd name="T31" fmla="*/ 4993 h 5259"/>
                <a:gd name="T32" fmla="*/ 2204 w 5729"/>
                <a:gd name="T33" fmla="*/ 4999 h 5259"/>
                <a:gd name="T34" fmla="*/ 2209 w 5729"/>
                <a:gd name="T35" fmla="*/ 4999 h 5259"/>
                <a:gd name="T36" fmla="*/ 1324 w 5729"/>
                <a:gd name="T37" fmla="*/ 2810 h 5259"/>
                <a:gd name="T38" fmla="*/ 4015 w 5729"/>
                <a:gd name="T39" fmla="*/ 1858 h 5259"/>
                <a:gd name="T40" fmla="*/ 3876 w 5729"/>
                <a:gd name="T41" fmla="*/ 3913 h 5259"/>
                <a:gd name="T42" fmla="*/ 3456 w 5729"/>
                <a:gd name="T43" fmla="*/ 5014 h 5259"/>
                <a:gd name="T44" fmla="*/ 4238 w 5729"/>
                <a:gd name="T45" fmla="*/ 5258 h 5259"/>
                <a:gd name="T46" fmla="*/ 4480 w 5729"/>
                <a:gd name="T47" fmla="*/ 4456 h 5259"/>
                <a:gd name="T48" fmla="*/ 5314 w 5729"/>
                <a:gd name="T49" fmla="*/ 4254 h 5259"/>
                <a:gd name="T50" fmla="*/ 5112 w 5729"/>
                <a:gd name="T51" fmla="*/ 3447 h 5259"/>
                <a:gd name="T52" fmla="*/ 5728 w 5729"/>
                <a:gd name="T53" fmla="*/ 2862 h 5259"/>
                <a:gd name="T54" fmla="*/ 5112 w 5729"/>
                <a:gd name="T55" fmla="*/ 3447 h 5259"/>
                <a:gd name="T56" fmla="*/ 5308 w 5729"/>
                <a:gd name="T57" fmla="*/ 4254 h 5259"/>
                <a:gd name="T58" fmla="*/ 4480 w 5729"/>
                <a:gd name="T59" fmla="*/ 4456 h 5259"/>
                <a:gd name="T60" fmla="*/ 4238 w 5729"/>
                <a:gd name="T61" fmla="*/ 5252 h 5259"/>
                <a:gd name="T62" fmla="*/ 3456 w 5729"/>
                <a:gd name="T63" fmla="*/ 5014 h 5259"/>
                <a:gd name="T64" fmla="*/ 3876 w 5729"/>
                <a:gd name="T65" fmla="*/ 3913 h 5259"/>
                <a:gd name="T66" fmla="*/ 4015 w 5729"/>
                <a:gd name="T67" fmla="*/ 1858 h 5259"/>
                <a:gd name="T68" fmla="*/ 1324 w 5729"/>
                <a:gd name="T69" fmla="*/ 2810 h 5259"/>
                <a:gd name="T70" fmla="*/ 2204 w 5729"/>
                <a:gd name="T71" fmla="*/ 4999 h 5259"/>
                <a:gd name="T72" fmla="*/ 2204 w 5729"/>
                <a:gd name="T73" fmla="*/ 4993 h 5259"/>
                <a:gd name="T74" fmla="*/ 2204 w 5729"/>
                <a:gd name="T75" fmla="*/ 4993 h 5259"/>
                <a:gd name="T76" fmla="*/ 1376 w 5729"/>
                <a:gd name="T77" fmla="*/ 5190 h 5259"/>
                <a:gd name="T78" fmla="*/ 1169 w 5729"/>
                <a:gd name="T79" fmla="*/ 4378 h 5259"/>
                <a:gd name="T80" fmla="*/ 352 w 5729"/>
                <a:gd name="T81" fmla="*/ 4145 h 5259"/>
                <a:gd name="T82" fmla="*/ 590 w 5729"/>
                <a:gd name="T83" fmla="*/ 3338 h 5259"/>
                <a:gd name="T84" fmla="*/ 0 w 5729"/>
                <a:gd name="T85" fmla="*/ 2737 h 5259"/>
                <a:gd name="T86" fmla="*/ 419 w 5729"/>
                <a:gd name="T87" fmla="*/ 1346 h 5259"/>
                <a:gd name="T88" fmla="*/ 652 w 5729"/>
                <a:gd name="T89" fmla="*/ 1382 h 5259"/>
                <a:gd name="T90" fmla="*/ 1490 w 5729"/>
                <a:gd name="T91" fmla="*/ 347 h 5259"/>
                <a:gd name="T92" fmla="*/ 2105 w 5729"/>
                <a:gd name="T93" fmla="*/ 606 h 5259"/>
                <a:gd name="T94" fmla="*/ 2929 w 5729"/>
                <a:gd name="T95" fmla="*/ 6 h 5259"/>
                <a:gd name="T96" fmla="*/ 3761 w 5729"/>
                <a:gd name="T97" fmla="*/ 643 h 5259"/>
                <a:gd name="T98" fmla="*/ 4351 w 5729"/>
                <a:gd name="T99" fmla="*/ 410 h 5259"/>
                <a:gd name="T100" fmla="*/ 5179 w 5729"/>
                <a:gd name="T101" fmla="*/ 1480 h 5259"/>
                <a:gd name="T102" fmla="*/ 5376 w 5729"/>
                <a:gd name="T103" fmla="*/ 1455 h 5259"/>
                <a:gd name="T104" fmla="*/ 5728 w 5729"/>
                <a:gd name="T105" fmla="*/ 2867 h 5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729" h="5259">
                  <a:moveTo>
                    <a:pt x="5728" y="2862"/>
                  </a:moveTo>
                  <a:lnTo>
                    <a:pt x="5728" y="2862"/>
                  </a:lnTo>
                  <a:lnTo>
                    <a:pt x="5728" y="2862"/>
                  </a:lnTo>
                  <a:cubicBezTo>
                    <a:pt x="5448" y="2779"/>
                    <a:pt x="5215" y="2562"/>
                    <a:pt x="5138" y="2262"/>
                  </a:cubicBezTo>
                  <a:cubicBezTo>
                    <a:pt x="5122" y="2194"/>
                    <a:pt x="5112" y="2127"/>
                    <a:pt x="5112" y="2060"/>
                  </a:cubicBezTo>
                  <a:cubicBezTo>
                    <a:pt x="5112" y="1832"/>
                    <a:pt x="5210" y="1615"/>
                    <a:pt x="5376" y="1459"/>
                  </a:cubicBezTo>
                  <a:cubicBezTo>
                    <a:pt x="5376" y="1455"/>
                    <a:pt x="5376" y="1455"/>
                    <a:pt x="5376" y="1455"/>
                  </a:cubicBezTo>
                  <a:lnTo>
                    <a:pt x="5376" y="1455"/>
                  </a:lnTo>
                  <a:cubicBezTo>
                    <a:pt x="5308" y="1470"/>
                    <a:pt x="5241" y="1480"/>
                    <a:pt x="5179" y="1480"/>
                  </a:cubicBezTo>
                  <a:cubicBezTo>
                    <a:pt x="4952" y="1480"/>
                    <a:pt x="4729" y="1393"/>
                    <a:pt x="4558" y="1222"/>
                  </a:cubicBezTo>
                  <a:cubicBezTo>
                    <a:pt x="4398" y="1062"/>
                    <a:pt x="4320" y="849"/>
                    <a:pt x="4320" y="643"/>
                  </a:cubicBezTo>
                  <a:cubicBezTo>
                    <a:pt x="4320" y="564"/>
                    <a:pt x="4330" y="487"/>
                    <a:pt x="4351" y="410"/>
                  </a:cubicBezTo>
                  <a:lnTo>
                    <a:pt x="4351" y="410"/>
                  </a:lnTo>
                  <a:lnTo>
                    <a:pt x="4351" y="410"/>
                  </a:lnTo>
                  <a:cubicBezTo>
                    <a:pt x="4191" y="554"/>
                    <a:pt x="3984" y="637"/>
                    <a:pt x="3761" y="637"/>
                  </a:cubicBezTo>
                  <a:cubicBezTo>
                    <a:pt x="3684" y="637"/>
                    <a:pt x="3601" y="627"/>
                    <a:pt x="3523" y="606"/>
                  </a:cubicBezTo>
                  <a:cubicBezTo>
                    <a:pt x="3218" y="523"/>
                    <a:pt x="3000" y="285"/>
                    <a:pt x="2929" y="6"/>
                  </a:cubicBezTo>
                  <a:cubicBezTo>
                    <a:pt x="2929" y="0"/>
                    <a:pt x="2929" y="0"/>
                    <a:pt x="2929" y="0"/>
                  </a:cubicBezTo>
                  <a:cubicBezTo>
                    <a:pt x="2929" y="6"/>
                    <a:pt x="2929" y="6"/>
                    <a:pt x="2929" y="6"/>
                  </a:cubicBezTo>
                  <a:cubicBezTo>
                    <a:pt x="2840" y="280"/>
                    <a:pt x="2617" y="502"/>
                    <a:pt x="2313" y="581"/>
                  </a:cubicBezTo>
                  <a:cubicBezTo>
                    <a:pt x="2240" y="595"/>
                    <a:pt x="2173" y="601"/>
                    <a:pt x="2105" y="601"/>
                  </a:cubicBezTo>
                  <a:cubicBezTo>
                    <a:pt x="1868" y="601"/>
                    <a:pt x="1651" y="508"/>
                    <a:pt x="1490" y="347"/>
                  </a:cubicBezTo>
                  <a:cubicBezTo>
                    <a:pt x="1485" y="342"/>
                    <a:pt x="1485" y="342"/>
                    <a:pt x="1485" y="342"/>
                  </a:cubicBezTo>
                  <a:cubicBezTo>
                    <a:pt x="1485" y="347"/>
                    <a:pt x="1485" y="347"/>
                    <a:pt x="1485" y="347"/>
                  </a:cubicBezTo>
                  <a:cubicBezTo>
                    <a:pt x="1500" y="410"/>
                    <a:pt x="1510" y="477"/>
                    <a:pt x="1510" y="539"/>
                  </a:cubicBezTo>
                  <a:cubicBezTo>
                    <a:pt x="1510" y="762"/>
                    <a:pt x="1422" y="978"/>
                    <a:pt x="1247" y="1145"/>
                  </a:cubicBezTo>
                  <a:cubicBezTo>
                    <a:pt x="1081" y="1299"/>
                    <a:pt x="869" y="1377"/>
                    <a:pt x="652" y="1377"/>
                  </a:cubicBezTo>
                  <a:cubicBezTo>
                    <a:pt x="574" y="1377"/>
                    <a:pt x="496" y="1367"/>
                    <a:pt x="419" y="1346"/>
                  </a:cubicBezTo>
                  <a:cubicBezTo>
                    <a:pt x="413" y="1346"/>
                    <a:pt x="413" y="1346"/>
                    <a:pt x="413" y="1346"/>
                  </a:cubicBezTo>
                  <a:lnTo>
                    <a:pt x="413" y="1346"/>
                  </a:lnTo>
                  <a:cubicBezTo>
                    <a:pt x="564" y="1501"/>
                    <a:pt x="652" y="1708"/>
                    <a:pt x="652" y="1925"/>
                  </a:cubicBezTo>
                  <a:cubicBezTo>
                    <a:pt x="652" y="1998"/>
                    <a:pt x="641" y="2081"/>
                    <a:pt x="615" y="2158"/>
                  </a:cubicBezTo>
                  <a:cubicBezTo>
                    <a:pt x="527" y="2454"/>
                    <a:pt x="284" y="2665"/>
                    <a:pt x="0" y="2737"/>
                  </a:cubicBezTo>
                  <a:lnTo>
                    <a:pt x="0" y="2737"/>
                  </a:lnTo>
                  <a:lnTo>
                    <a:pt x="0" y="2737"/>
                  </a:lnTo>
                  <a:cubicBezTo>
                    <a:pt x="279" y="2820"/>
                    <a:pt x="512" y="3043"/>
                    <a:pt x="590" y="3338"/>
                  </a:cubicBezTo>
                  <a:cubicBezTo>
                    <a:pt x="605" y="3405"/>
                    <a:pt x="610" y="3472"/>
                    <a:pt x="610" y="3540"/>
                  </a:cubicBezTo>
                  <a:cubicBezTo>
                    <a:pt x="610" y="3772"/>
                    <a:pt x="517" y="3990"/>
                    <a:pt x="352" y="4145"/>
                  </a:cubicBezTo>
                  <a:cubicBezTo>
                    <a:pt x="346" y="4145"/>
                    <a:pt x="346" y="4145"/>
                    <a:pt x="346" y="4145"/>
                  </a:cubicBezTo>
                  <a:cubicBezTo>
                    <a:pt x="352" y="4145"/>
                    <a:pt x="352" y="4145"/>
                    <a:pt x="352" y="4145"/>
                  </a:cubicBezTo>
                  <a:cubicBezTo>
                    <a:pt x="419" y="4129"/>
                    <a:pt x="486" y="4125"/>
                    <a:pt x="554" y="4125"/>
                  </a:cubicBezTo>
                  <a:cubicBezTo>
                    <a:pt x="775" y="4125"/>
                    <a:pt x="998" y="4207"/>
                    <a:pt x="1169" y="4378"/>
                  </a:cubicBezTo>
                  <a:cubicBezTo>
                    <a:pt x="1329" y="4544"/>
                    <a:pt x="1407" y="4750"/>
                    <a:pt x="1407" y="4962"/>
                  </a:cubicBezTo>
                  <a:cubicBezTo>
                    <a:pt x="1407" y="5040"/>
                    <a:pt x="1397" y="5118"/>
                    <a:pt x="1376" y="5190"/>
                  </a:cubicBezTo>
                  <a:lnTo>
                    <a:pt x="1376" y="5190"/>
                  </a:lnTo>
                  <a:lnTo>
                    <a:pt x="1376" y="5190"/>
                  </a:lnTo>
                  <a:cubicBezTo>
                    <a:pt x="1531" y="5045"/>
                    <a:pt x="1743" y="4962"/>
                    <a:pt x="1966" y="4962"/>
                  </a:cubicBezTo>
                  <a:cubicBezTo>
                    <a:pt x="2043" y="4962"/>
                    <a:pt x="2126" y="4973"/>
                    <a:pt x="2204" y="4993"/>
                  </a:cubicBezTo>
                  <a:lnTo>
                    <a:pt x="2204" y="4993"/>
                  </a:lnTo>
                  <a:lnTo>
                    <a:pt x="2204" y="4993"/>
                  </a:lnTo>
                  <a:cubicBezTo>
                    <a:pt x="2204" y="4999"/>
                    <a:pt x="2204" y="4999"/>
                    <a:pt x="2204" y="4999"/>
                  </a:cubicBezTo>
                  <a:lnTo>
                    <a:pt x="2204" y="4999"/>
                  </a:lnTo>
                  <a:cubicBezTo>
                    <a:pt x="2209" y="4999"/>
                    <a:pt x="2209" y="4999"/>
                    <a:pt x="2209" y="4999"/>
                  </a:cubicBezTo>
                  <a:lnTo>
                    <a:pt x="2209" y="4999"/>
                  </a:lnTo>
                  <a:cubicBezTo>
                    <a:pt x="2178" y="4719"/>
                    <a:pt x="2084" y="4202"/>
                    <a:pt x="1759" y="3865"/>
                  </a:cubicBezTo>
                  <a:cubicBezTo>
                    <a:pt x="1557" y="3664"/>
                    <a:pt x="1422" y="3416"/>
                    <a:pt x="1360" y="3147"/>
                  </a:cubicBezTo>
                  <a:cubicBezTo>
                    <a:pt x="1335" y="3033"/>
                    <a:pt x="1324" y="2924"/>
                    <a:pt x="1324" y="2810"/>
                  </a:cubicBezTo>
                  <a:cubicBezTo>
                    <a:pt x="1324" y="2469"/>
                    <a:pt x="1443" y="2127"/>
                    <a:pt x="1661" y="1858"/>
                  </a:cubicBezTo>
                  <a:cubicBezTo>
                    <a:pt x="1951" y="1511"/>
                    <a:pt x="2365" y="1320"/>
                    <a:pt x="2840" y="1320"/>
                  </a:cubicBezTo>
                  <a:cubicBezTo>
                    <a:pt x="3311" y="1320"/>
                    <a:pt x="3730" y="1511"/>
                    <a:pt x="4015" y="1858"/>
                  </a:cubicBezTo>
                  <a:cubicBezTo>
                    <a:pt x="4238" y="2127"/>
                    <a:pt x="4357" y="2469"/>
                    <a:pt x="4357" y="2810"/>
                  </a:cubicBezTo>
                  <a:cubicBezTo>
                    <a:pt x="4357" y="2924"/>
                    <a:pt x="4340" y="3033"/>
                    <a:pt x="4320" y="3147"/>
                  </a:cubicBezTo>
                  <a:cubicBezTo>
                    <a:pt x="4258" y="3416"/>
                    <a:pt x="4108" y="3674"/>
                    <a:pt x="3876" y="3913"/>
                  </a:cubicBezTo>
                  <a:cubicBezTo>
                    <a:pt x="3523" y="4264"/>
                    <a:pt x="3466" y="4761"/>
                    <a:pt x="3456" y="5014"/>
                  </a:cubicBezTo>
                  <a:lnTo>
                    <a:pt x="3456" y="5014"/>
                  </a:lnTo>
                  <a:lnTo>
                    <a:pt x="3456" y="5014"/>
                  </a:lnTo>
                  <a:cubicBezTo>
                    <a:pt x="3513" y="5004"/>
                    <a:pt x="3570" y="4999"/>
                    <a:pt x="3627" y="4999"/>
                  </a:cubicBezTo>
                  <a:cubicBezTo>
                    <a:pt x="3860" y="4999"/>
                    <a:pt x="4077" y="5097"/>
                    <a:pt x="4238" y="5252"/>
                  </a:cubicBezTo>
                  <a:cubicBezTo>
                    <a:pt x="4238" y="5258"/>
                    <a:pt x="4238" y="5258"/>
                    <a:pt x="4238" y="5258"/>
                  </a:cubicBezTo>
                  <a:cubicBezTo>
                    <a:pt x="4238" y="5252"/>
                    <a:pt x="4238" y="5252"/>
                    <a:pt x="4238" y="5252"/>
                  </a:cubicBezTo>
                  <a:cubicBezTo>
                    <a:pt x="4222" y="5190"/>
                    <a:pt x="4217" y="5123"/>
                    <a:pt x="4217" y="5056"/>
                  </a:cubicBezTo>
                  <a:cubicBezTo>
                    <a:pt x="4217" y="4839"/>
                    <a:pt x="4305" y="4621"/>
                    <a:pt x="4480" y="4456"/>
                  </a:cubicBezTo>
                  <a:cubicBezTo>
                    <a:pt x="4646" y="4300"/>
                    <a:pt x="4858" y="4223"/>
                    <a:pt x="5075" y="4223"/>
                  </a:cubicBezTo>
                  <a:cubicBezTo>
                    <a:pt x="5153" y="4223"/>
                    <a:pt x="5231" y="4233"/>
                    <a:pt x="5308" y="4254"/>
                  </a:cubicBezTo>
                  <a:cubicBezTo>
                    <a:pt x="5314" y="4254"/>
                    <a:pt x="5314" y="4254"/>
                    <a:pt x="5314" y="4254"/>
                  </a:cubicBezTo>
                  <a:cubicBezTo>
                    <a:pt x="5308" y="4254"/>
                    <a:pt x="5308" y="4254"/>
                    <a:pt x="5308" y="4254"/>
                  </a:cubicBezTo>
                  <a:cubicBezTo>
                    <a:pt x="5164" y="4098"/>
                    <a:pt x="5075" y="3897"/>
                    <a:pt x="5075" y="3680"/>
                  </a:cubicBezTo>
                  <a:cubicBezTo>
                    <a:pt x="5075" y="3601"/>
                    <a:pt x="5086" y="3524"/>
                    <a:pt x="5112" y="3447"/>
                  </a:cubicBezTo>
                  <a:cubicBezTo>
                    <a:pt x="5200" y="3147"/>
                    <a:pt x="5437" y="2934"/>
                    <a:pt x="5728" y="2867"/>
                  </a:cubicBezTo>
                  <a:cubicBezTo>
                    <a:pt x="5728" y="2862"/>
                    <a:pt x="5728" y="2862"/>
                    <a:pt x="5728" y="2862"/>
                  </a:cubicBezTo>
                  <a:lnTo>
                    <a:pt x="5728" y="2862"/>
                  </a:lnTo>
                  <a:lnTo>
                    <a:pt x="5728" y="2862"/>
                  </a:lnTo>
                  <a:lnTo>
                    <a:pt x="5728" y="2862"/>
                  </a:lnTo>
                  <a:cubicBezTo>
                    <a:pt x="5437" y="2934"/>
                    <a:pt x="5200" y="3147"/>
                    <a:pt x="5112" y="3447"/>
                  </a:cubicBezTo>
                  <a:cubicBezTo>
                    <a:pt x="5086" y="3524"/>
                    <a:pt x="5075" y="3601"/>
                    <a:pt x="5075" y="3680"/>
                  </a:cubicBezTo>
                  <a:cubicBezTo>
                    <a:pt x="5075" y="3897"/>
                    <a:pt x="5164" y="4098"/>
                    <a:pt x="5308" y="4254"/>
                  </a:cubicBezTo>
                  <a:lnTo>
                    <a:pt x="5308" y="4254"/>
                  </a:lnTo>
                  <a:lnTo>
                    <a:pt x="5308" y="4254"/>
                  </a:lnTo>
                  <a:cubicBezTo>
                    <a:pt x="5235" y="4233"/>
                    <a:pt x="5153" y="4223"/>
                    <a:pt x="5075" y="4223"/>
                  </a:cubicBezTo>
                  <a:cubicBezTo>
                    <a:pt x="4858" y="4223"/>
                    <a:pt x="4646" y="4300"/>
                    <a:pt x="4480" y="4456"/>
                  </a:cubicBezTo>
                  <a:cubicBezTo>
                    <a:pt x="4305" y="4621"/>
                    <a:pt x="4217" y="4839"/>
                    <a:pt x="4217" y="5056"/>
                  </a:cubicBezTo>
                  <a:cubicBezTo>
                    <a:pt x="4217" y="5123"/>
                    <a:pt x="4222" y="5190"/>
                    <a:pt x="4238" y="5252"/>
                  </a:cubicBezTo>
                  <a:lnTo>
                    <a:pt x="4238" y="5252"/>
                  </a:lnTo>
                  <a:lnTo>
                    <a:pt x="4238" y="5252"/>
                  </a:lnTo>
                  <a:cubicBezTo>
                    <a:pt x="4082" y="5092"/>
                    <a:pt x="3860" y="4999"/>
                    <a:pt x="3627" y="4999"/>
                  </a:cubicBezTo>
                  <a:cubicBezTo>
                    <a:pt x="3570" y="4999"/>
                    <a:pt x="3513" y="5004"/>
                    <a:pt x="3456" y="5014"/>
                  </a:cubicBezTo>
                  <a:lnTo>
                    <a:pt x="3456" y="5014"/>
                  </a:lnTo>
                  <a:cubicBezTo>
                    <a:pt x="3462" y="5014"/>
                    <a:pt x="3462" y="5014"/>
                    <a:pt x="3462" y="5014"/>
                  </a:cubicBezTo>
                  <a:cubicBezTo>
                    <a:pt x="3466" y="4761"/>
                    <a:pt x="3523" y="4264"/>
                    <a:pt x="3876" y="3913"/>
                  </a:cubicBezTo>
                  <a:cubicBezTo>
                    <a:pt x="4108" y="3674"/>
                    <a:pt x="4258" y="3416"/>
                    <a:pt x="4320" y="3147"/>
                  </a:cubicBezTo>
                  <a:cubicBezTo>
                    <a:pt x="4346" y="3033"/>
                    <a:pt x="4357" y="2924"/>
                    <a:pt x="4357" y="2810"/>
                  </a:cubicBezTo>
                  <a:cubicBezTo>
                    <a:pt x="4357" y="2469"/>
                    <a:pt x="4238" y="2127"/>
                    <a:pt x="4015" y="1858"/>
                  </a:cubicBezTo>
                  <a:cubicBezTo>
                    <a:pt x="3730" y="1511"/>
                    <a:pt x="3311" y="1315"/>
                    <a:pt x="2840" y="1315"/>
                  </a:cubicBezTo>
                  <a:cubicBezTo>
                    <a:pt x="2365" y="1315"/>
                    <a:pt x="1951" y="1511"/>
                    <a:pt x="1661" y="1858"/>
                  </a:cubicBezTo>
                  <a:cubicBezTo>
                    <a:pt x="1443" y="2127"/>
                    <a:pt x="1324" y="2469"/>
                    <a:pt x="1324" y="2810"/>
                  </a:cubicBezTo>
                  <a:cubicBezTo>
                    <a:pt x="1324" y="2924"/>
                    <a:pt x="1335" y="3033"/>
                    <a:pt x="1360" y="3147"/>
                  </a:cubicBezTo>
                  <a:cubicBezTo>
                    <a:pt x="1422" y="3416"/>
                    <a:pt x="1557" y="3664"/>
                    <a:pt x="1753" y="3865"/>
                  </a:cubicBezTo>
                  <a:cubicBezTo>
                    <a:pt x="2084" y="4202"/>
                    <a:pt x="2178" y="4719"/>
                    <a:pt x="2204" y="4999"/>
                  </a:cubicBezTo>
                  <a:lnTo>
                    <a:pt x="2204" y="4999"/>
                  </a:lnTo>
                  <a:lnTo>
                    <a:pt x="2204" y="4999"/>
                  </a:lnTo>
                  <a:cubicBezTo>
                    <a:pt x="2204" y="4993"/>
                    <a:pt x="2204" y="4993"/>
                    <a:pt x="2204" y="4993"/>
                  </a:cubicBezTo>
                  <a:lnTo>
                    <a:pt x="2204" y="4993"/>
                  </a:lnTo>
                  <a:lnTo>
                    <a:pt x="2204" y="4993"/>
                  </a:lnTo>
                  <a:lnTo>
                    <a:pt x="2204" y="4993"/>
                  </a:lnTo>
                  <a:cubicBezTo>
                    <a:pt x="2126" y="4973"/>
                    <a:pt x="2043" y="4962"/>
                    <a:pt x="1966" y="4962"/>
                  </a:cubicBezTo>
                  <a:cubicBezTo>
                    <a:pt x="1743" y="4962"/>
                    <a:pt x="1531" y="5045"/>
                    <a:pt x="1376" y="5190"/>
                  </a:cubicBezTo>
                  <a:lnTo>
                    <a:pt x="1376" y="5190"/>
                  </a:lnTo>
                  <a:lnTo>
                    <a:pt x="1376" y="5190"/>
                  </a:lnTo>
                  <a:cubicBezTo>
                    <a:pt x="1397" y="5118"/>
                    <a:pt x="1407" y="5040"/>
                    <a:pt x="1407" y="4962"/>
                  </a:cubicBezTo>
                  <a:cubicBezTo>
                    <a:pt x="1407" y="4750"/>
                    <a:pt x="1329" y="4544"/>
                    <a:pt x="1169" y="4378"/>
                  </a:cubicBezTo>
                  <a:cubicBezTo>
                    <a:pt x="998" y="4207"/>
                    <a:pt x="775" y="4119"/>
                    <a:pt x="554" y="4119"/>
                  </a:cubicBezTo>
                  <a:cubicBezTo>
                    <a:pt x="486" y="4119"/>
                    <a:pt x="419" y="4129"/>
                    <a:pt x="352" y="4145"/>
                  </a:cubicBezTo>
                  <a:lnTo>
                    <a:pt x="352" y="4145"/>
                  </a:lnTo>
                  <a:lnTo>
                    <a:pt x="352" y="4145"/>
                  </a:lnTo>
                  <a:cubicBezTo>
                    <a:pt x="517" y="3990"/>
                    <a:pt x="615" y="3772"/>
                    <a:pt x="615" y="3540"/>
                  </a:cubicBezTo>
                  <a:cubicBezTo>
                    <a:pt x="615" y="3472"/>
                    <a:pt x="605" y="3405"/>
                    <a:pt x="590" y="3338"/>
                  </a:cubicBezTo>
                  <a:cubicBezTo>
                    <a:pt x="512" y="3043"/>
                    <a:pt x="279" y="2820"/>
                    <a:pt x="0" y="2737"/>
                  </a:cubicBezTo>
                  <a:lnTo>
                    <a:pt x="0" y="2737"/>
                  </a:lnTo>
                  <a:lnTo>
                    <a:pt x="0" y="2737"/>
                  </a:lnTo>
                  <a:cubicBezTo>
                    <a:pt x="290" y="2665"/>
                    <a:pt x="527" y="2454"/>
                    <a:pt x="615" y="2158"/>
                  </a:cubicBezTo>
                  <a:cubicBezTo>
                    <a:pt x="641" y="2081"/>
                    <a:pt x="652" y="1998"/>
                    <a:pt x="652" y="1925"/>
                  </a:cubicBezTo>
                  <a:cubicBezTo>
                    <a:pt x="652" y="1708"/>
                    <a:pt x="564" y="1501"/>
                    <a:pt x="419" y="1346"/>
                  </a:cubicBezTo>
                  <a:cubicBezTo>
                    <a:pt x="413" y="1346"/>
                    <a:pt x="413" y="1346"/>
                    <a:pt x="413" y="1346"/>
                  </a:cubicBezTo>
                  <a:lnTo>
                    <a:pt x="413" y="1346"/>
                  </a:lnTo>
                  <a:cubicBezTo>
                    <a:pt x="492" y="1367"/>
                    <a:pt x="574" y="1382"/>
                    <a:pt x="652" y="1382"/>
                  </a:cubicBezTo>
                  <a:cubicBezTo>
                    <a:pt x="869" y="1382"/>
                    <a:pt x="1081" y="1305"/>
                    <a:pt x="1247" y="1145"/>
                  </a:cubicBezTo>
                  <a:cubicBezTo>
                    <a:pt x="1422" y="978"/>
                    <a:pt x="1510" y="762"/>
                    <a:pt x="1510" y="539"/>
                  </a:cubicBezTo>
                  <a:cubicBezTo>
                    <a:pt x="1510" y="477"/>
                    <a:pt x="1505" y="410"/>
                    <a:pt x="1490" y="347"/>
                  </a:cubicBezTo>
                  <a:lnTo>
                    <a:pt x="1490" y="347"/>
                  </a:lnTo>
                  <a:cubicBezTo>
                    <a:pt x="1485" y="347"/>
                    <a:pt x="1485" y="347"/>
                    <a:pt x="1485" y="347"/>
                  </a:cubicBezTo>
                  <a:cubicBezTo>
                    <a:pt x="1645" y="508"/>
                    <a:pt x="1868" y="606"/>
                    <a:pt x="2105" y="606"/>
                  </a:cubicBezTo>
                  <a:cubicBezTo>
                    <a:pt x="2173" y="606"/>
                    <a:pt x="2240" y="595"/>
                    <a:pt x="2313" y="581"/>
                  </a:cubicBezTo>
                  <a:cubicBezTo>
                    <a:pt x="2617" y="508"/>
                    <a:pt x="2846" y="280"/>
                    <a:pt x="2929" y="6"/>
                  </a:cubicBezTo>
                  <a:lnTo>
                    <a:pt x="2929" y="6"/>
                  </a:lnTo>
                  <a:lnTo>
                    <a:pt x="2929" y="6"/>
                  </a:lnTo>
                  <a:cubicBezTo>
                    <a:pt x="3000" y="285"/>
                    <a:pt x="3218" y="523"/>
                    <a:pt x="3523" y="606"/>
                  </a:cubicBezTo>
                  <a:cubicBezTo>
                    <a:pt x="3601" y="627"/>
                    <a:pt x="3684" y="643"/>
                    <a:pt x="3761" y="643"/>
                  </a:cubicBezTo>
                  <a:cubicBezTo>
                    <a:pt x="3984" y="643"/>
                    <a:pt x="4196" y="554"/>
                    <a:pt x="4351" y="410"/>
                  </a:cubicBezTo>
                  <a:lnTo>
                    <a:pt x="4351" y="410"/>
                  </a:lnTo>
                  <a:lnTo>
                    <a:pt x="4351" y="410"/>
                  </a:lnTo>
                  <a:cubicBezTo>
                    <a:pt x="4330" y="487"/>
                    <a:pt x="4320" y="564"/>
                    <a:pt x="4320" y="643"/>
                  </a:cubicBezTo>
                  <a:cubicBezTo>
                    <a:pt x="4320" y="849"/>
                    <a:pt x="4398" y="1062"/>
                    <a:pt x="4558" y="1222"/>
                  </a:cubicBezTo>
                  <a:cubicBezTo>
                    <a:pt x="4729" y="1393"/>
                    <a:pt x="4952" y="1480"/>
                    <a:pt x="5179" y="1480"/>
                  </a:cubicBezTo>
                  <a:cubicBezTo>
                    <a:pt x="5241" y="1480"/>
                    <a:pt x="5308" y="1476"/>
                    <a:pt x="5376" y="1459"/>
                  </a:cubicBezTo>
                  <a:lnTo>
                    <a:pt x="5376" y="1459"/>
                  </a:lnTo>
                  <a:cubicBezTo>
                    <a:pt x="5376" y="1455"/>
                    <a:pt x="5376" y="1455"/>
                    <a:pt x="5376" y="1455"/>
                  </a:cubicBezTo>
                  <a:cubicBezTo>
                    <a:pt x="5210" y="1615"/>
                    <a:pt x="5112" y="1827"/>
                    <a:pt x="5112" y="2060"/>
                  </a:cubicBezTo>
                  <a:cubicBezTo>
                    <a:pt x="5112" y="2127"/>
                    <a:pt x="5122" y="2194"/>
                    <a:pt x="5138" y="2262"/>
                  </a:cubicBezTo>
                  <a:cubicBezTo>
                    <a:pt x="5215" y="2562"/>
                    <a:pt x="5443" y="2785"/>
                    <a:pt x="5728" y="2867"/>
                  </a:cubicBezTo>
                  <a:cubicBezTo>
                    <a:pt x="5728" y="2862"/>
                    <a:pt x="5728" y="2862"/>
                    <a:pt x="5728" y="286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9436597" y="5401332"/>
              <a:ext cx="5473605" cy="3230973"/>
              <a:chOff x="9436597" y="5579572"/>
              <a:chExt cx="5473605" cy="3230973"/>
            </a:xfrm>
            <a:solidFill>
              <a:schemeClr val="accent4"/>
            </a:solidFill>
          </p:grpSpPr>
          <p:sp>
            <p:nvSpPr>
              <p:cNvPr id="57" name="Freeform 5"/>
              <p:cNvSpPr>
                <a:spLocks noChangeArrowheads="1"/>
              </p:cNvSpPr>
              <p:nvPr/>
            </p:nvSpPr>
            <p:spPr bwMode="auto">
              <a:xfrm>
                <a:off x="9436597" y="6505981"/>
                <a:ext cx="713663" cy="713630"/>
              </a:xfrm>
              <a:custGeom>
                <a:avLst/>
                <a:gdLst>
                  <a:gd name="T0" fmla="*/ 942 w 1248"/>
                  <a:gd name="T1" fmla="*/ 0 h 1253"/>
                  <a:gd name="T2" fmla="*/ 942 w 1248"/>
                  <a:gd name="T3" fmla="*/ 0 h 1253"/>
                  <a:gd name="T4" fmla="*/ 585 w 1248"/>
                  <a:gd name="T5" fmla="*/ 506 h 1253"/>
                  <a:gd name="T6" fmla="*/ 0 w 1248"/>
                  <a:gd name="T7" fmla="*/ 305 h 1253"/>
                  <a:gd name="T8" fmla="*/ 502 w 1248"/>
                  <a:gd name="T9" fmla="*/ 662 h 1253"/>
                  <a:gd name="T10" fmla="*/ 300 w 1248"/>
                  <a:gd name="T11" fmla="*/ 1252 h 1253"/>
                  <a:gd name="T12" fmla="*/ 662 w 1248"/>
                  <a:gd name="T13" fmla="*/ 745 h 1253"/>
                  <a:gd name="T14" fmla="*/ 1247 w 1248"/>
                  <a:gd name="T15" fmla="*/ 946 h 1253"/>
                  <a:gd name="T16" fmla="*/ 741 w 1248"/>
                  <a:gd name="T17" fmla="*/ 589 h 1253"/>
                  <a:gd name="T18" fmla="*/ 942 w 1248"/>
                  <a:gd name="T19" fmla="*/ 0 h 1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48" h="1253">
                    <a:moveTo>
                      <a:pt x="942" y="0"/>
                    </a:moveTo>
                    <a:lnTo>
                      <a:pt x="942" y="0"/>
                    </a:lnTo>
                    <a:lnTo>
                      <a:pt x="585" y="506"/>
                    </a:lnTo>
                    <a:lnTo>
                      <a:pt x="0" y="305"/>
                    </a:lnTo>
                    <a:lnTo>
                      <a:pt x="502" y="662"/>
                    </a:lnTo>
                    <a:lnTo>
                      <a:pt x="300" y="1252"/>
                    </a:lnTo>
                    <a:lnTo>
                      <a:pt x="662" y="745"/>
                    </a:lnTo>
                    <a:lnTo>
                      <a:pt x="1247" y="946"/>
                    </a:lnTo>
                    <a:lnTo>
                      <a:pt x="741" y="589"/>
                    </a:lnTo>
                    <a:lnTo>
                      <a:pt x="942" y="0"/>
                    </a:lnTo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58" name="Freeform 7"/>
              <p:cNvSpPr>
                <a:spLocks noChangeArrowheads="1"/>
              </p:cNvSpPr>
              <p:nvPr/>
            </p:nvSpPr>
            <p:spPr bwMode="auto">
              <a:xfrm>
                <a:off x="12952538" y="5579572"/>
                <a:ext cx="307727" cy="314258"/>
              </a:xfrm>
              <a:custGeom>
                <a:avLst/>
                <a:gdLst>
                  <a:gd name="T0" fmla="*/ 496 w 539"/>
                  <a:gd name="T1" fmla="*/ 0 h 545"/>
                  <a:gd name="T2" fmla="*/ 496 w 539"/>
                  <a:gd name="T3" fmla="*/ 0 h 545"/>
                  <a:gd name="T4" fmla="*/ 263 w 539"/>
                  <a:gd name="T5" fmla="*/ 213 h 545"/>
                  <a:gd name="T6" fmla="*/ 0 w 539"/>
                  <a:gd name="T7" fmla="*/ 42 h 545"/>
                  <a:gd name="T8" fmla="*/ 207 w 539"/>
                  <a:gd name="T9" fmla="*/ 280 h 545"/>
                  <a:gd name="T10" fmla="*/ 41 w 539"/>
                  <a:gd name="T11" fmla="*/ 544 h 545"/>
                  <a:gd name="T12" fmla="*/ 273 w 539"/>
                  <a:gd name="T13" fmla="*/ 337 h 545"/>
                  <a:gd name="T14" fmla="*/ 538 w 539"/>
                  <a:gd name="T15" fmla="*/ 502 h 545"/>
                  <a:gd name="T16" fmla="*/ 331 w 539"/>
                  <a:gd name="T17" fmla="*/ 269 h 545"/>
                  <a:gd name="T18" fmla="*/ 496 w 539"/>
                  <a:gd name="T19" fmla="*/ 0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39" h="545">
                    <a:moveTo>
                      <a:pt x="496" y="0"/>
                    </a:moveTo>
                    <a:lnTo>
                      <a:pt x="496" y="0"/>
                    </a:lnTo>
                    <a:lnTo>
                      <a:pt x="263" y="213"/>
                    </a:lnTo>
                    <a:lnTo>
                      <a:pt x="0" y="42"/>
                    </a:lnTo>
                    <a:lnTo>
                      <a:pt x="207" y="280"/>
                    </a:lnTo>
                    <a:lnTo>
                      <a:pt x="41" y="544"/>
                    </a:lnTo>
                    <a:lnTo>
                      <a:pt x="273" y="337"/>
                    </a:lnTo>
                    <a:lnTo>
                      <a:pt x="538" y="502"/>
                    </a:lnTo>
                    <a:lnTo>
                      <a:pt x="331" y="269"/>
                    </a:lnTo>
                    <a:lnTo>
                      <a:pt x="496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59" name="Freeform 9"/>
              <p:cNvSpPr>
                <a:spLocks noChangeArrowheads="1"/>
              </p:cNvSpPr>
              <p:nvPr/>
            </p:nvSpPr>
            <p:spPr bwMode="auto">
              <a:xfrm>
                <a:off x="10094606" y="8434091"/>
                <a:ext cx="307727" cy="314258"/>
              </a:xfrm>
              <a:custGeom>
                <a:avLst/>
                <a:gdLst>
                  <a:gd name="T0" fmla="*/ 497 w 539"/>
                  <a:gd name="T1" fmla="*/ 0 h 545"/>
                  <a:gd name="T2" fmla="*/ 497 w 539"/>
                  <a:gd name="T3" fmla="*/ 0 h 545"/>
                  <a:gd name="T4" fmla="*/ 497 w 539"/>
                  <a:gd name="T5" fmla="*/ 0 h 545"/>
                  <a:gd name="T6" fmla="*/ 264 w 539"/>
                  <a:gd name="T7" fmla="*/ 213 h 545"/>
                  <a:gd name="T8" fmla="*/ 0 w 539"/>
                  <a:gd name="T9" fmla="*/ 42 h 545"/>
                  <a:gd name="T10" fmla="*/ 207 w 539"/>
                  <a:gd name="T11" fmla="*/ 279 h 545"/>
                  <a:gd name="T12" fmla="*/ 41 w 539"/>
                  <a:gd name="T13" fmla="*/ 544 h 545"/>
                  <a:gd name="T14" fmla="*/ 274 w 539"/>
                  <a:gd name="T15" fmla="*/ 336 h 545"/>
                  <a:gd name="T16" fmla="*/ 538 w 539"/>
                  <a:gd name="T17" fmla="*/ 502 h 545"/>
                  <a:gd name="T18" fmla="*/ 332 w 539"/>
                  <a:gd name="T19" fmla="*/ 269 h 545"/>
                  <a:gd name="T20" fmla="*/ 497 w 539"/>
                  <a:gd name="T21" fmla="*/ 0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39" h="545">
                    <a:moveTo>
                      <a:pt x="497" y="0"/>
                    </a:moveTo>
                    <a:lnTo>
                      <a:pt x="497" y="0"/>
                    </a:lnTo>
                    <a:lnTo>
                      <a:pt x="497" y="0"/>
                    </a:lnTo>
                    <a:cubicBezTo>
                      <a:pt x="264" y="213"/>
                      <a:pt x="264" y="213"/>
                      <a:pt x="264" y="213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207" y="279"/>
                      <a:pt x="207" y="279"/>
                      <a:pt x="207" y="279"/>
                    </a:cubicBezTo>
                    <a:cubicBezTo>
                      <a:pt x="41" y="544"/>
                      <a:pt x="41" y="544"/>
                      <a:pt x="41" y="544"/>
                    </a:cubicBezTo>
                    <a:cubicBezTo>
                      <a:pt x="274" y="336"/>
                      <a:pt x="274" y="336"/>
                      <a:pt x="274" y="336"/>
                    </a:cubicBezTo>
                    <a:cubicBezTo>
                      <a:pt x="538" y="502"/>
                      <a:pt x="538" y="502"/>
                      <a:pt x="538" y="502"/>
                    </a:cubicBezTo>
                    <a:cubicBezTo>
                      <a:pt x="332" y="269"/>
                      <a:pt x="332" y="269"/>
                      <a:pt x="332" y="269"/>
                    </a:cubicBezTo>
                    <a:cubicBezTo>
                      <a:pt x="497" y="0"/>
                      <a:pt x="497" y="0"/>
                      <a:pt x="497" y="0"/>
                    </a:cubicBezTo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60" name="Freeform 11"/>
              <p:cNvSpPr>
                <a:spLocks noChangeArrowheads="1"/>
              </p:cNvSpPr>
              <p:nvPr/>
            </p:nvSpPr>
            <p:spPr bwMode="auto">
              <a:xfrm>
                <a:off x="14602475" y="7055933"/>
                <a:ext cx="307727" cy="304439"/>
              </a:xfrm>
              <a:custGeom>
                <a:avLst/>
                <a:gdLst>
                  <a:gd name="T0" fmla="*/ 496 w 539"/>
                  <a:gd name="T1" fmla="*/ 0 h 539"/>
                  <a:gd name="T2" fmla="*/ 263 w 539"/>
                  <a:gd name="T3" fmla="*/ 207 h 539"/>
                  <a:gd name="T4" fmla="*/ 0 w 539"/>
                  <a:gd name="T5" fmla="*/ 42 h 539"/>
                  <a:gd name="T6" fmla="*/ 207 w 539"/>
                  <a:gd name="T7" fmla="*/ 274 h 539"/>
                  <a:gd name="T8" fmla="*/ 42 w 539"/>
                  <a:gd name="T9" fmla="*/ 538 h 539"/>
                  <a:gd name="T10" fmla="*/ 274 w 539"/>
                  <a:gd name="T11" fmla="*/ 331 h 539"/>
                  <a:gd name="T12" fmla="*/ 538 w 539"/>
                  <a:gd name="T13" fmla="*/ 497 h 539"/>
                  <a:gd name="T14" fmla="*/ 331 w 539"/>
                  <a:gd name="T15" fmla="*/ 264 h 539"/>
                  <a:gd name="T16" fmla="*/ 496 w 539"/>
                  <a:gd name="T17" fmla="*/ 0 h 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9" h="539">
                    <a:moveTo>
                      <a:pt x="496" y="0"/>
                    </a:moveTo>
                    <a:lnTo>
                      <a:pt x="263" y="207"/>
                    </a:lnTo>
                    <a:lnTo>
                      <a:pt x="0" y="42"/>
                    </a:lnTo>
                    <a:lnTo>
                      <a:pt x="207" y="274"/>
                    </a:lnTo>
                    <a:lnTo>
                      <a:pt x="42" y="538"/>
                    </a:lnTo>
                    <a:lnTo>
                      <a:pt x="274" y="331"/>
                    </a:lnTo>
                    <a:lnTo>
                      <a:pt x="538" y="497"/>
                    </a:lnTo>
                    <a:lnTo>
                      <a:pt x="331" y="264"/>
                    </a:lnTo>
                    <a:lnTo>
                      <a:pt x="496" y="0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  <p:sp>
            <p:nvSpPr>
              <p:cNvPr id="61" name="Freeform 12"/>
              <p:cNvSpPr>
                <a:spLocks noChangeArrowheads="1"/>
              </p:cNvSpPr>
              <p:nvPr/>
            </p:nvSpPr>
            <p:spPr bwMode="auto">
              <a:xfrm>
                <a:off x="13633465" y="8096915"/>
                <a:ext cx="713663" cy="713630"/>
              </a:xfrm>
              <a:custGeom>
                <a:avLst/>
                <a:gdLst>
                  <a:gd name="T0" fmla="*/ 947 w 1248"/>
                  <a:gd name="T1" fmla="*/ 0 h 1249"/>
                  <a:gd name="T2" fmla="*/ 947 w 1248"/>
                  <a:gd name="T3" fmla="*/ 0 h 1249"/>
                  <a:gd name="T4" fmla="*/ 591 w 1248"/>
                  <a:gd name="T5" fmla="*/ 507 h 1249"/>
                  <a:gd name="T6" fmla="*/ 0 w 1248"/>
                  <a:gd name="T7" fmla="*/ 306 h 1249"/>
                  <a:gd name="T8" fmla="*/ 508 w 1248"/>
                  <a:gd name="T9" fmla="*/ 663 h 1249"/>
                  <a:gd name="T10" fmla="*/ 306 w 1248"/>
                  <a:gd name="T11" fmla="*/ 1248 h 1249"/>
                  <a:gd name="T12" fmla="*/ 306 w 1248"/>
                  <a:gd name="T13" fmla="*/ 1248 h 1249"/>
                  <a:gd name="T14" fmla="*/ 663 w 1248"/>
                  <a:gd name="T15" fmla="*/ 745 h 1249"/>
                  <a:gd name="T16" fmla="*/ 1247 w 1248"/>
                  <a:gd name="T17" fmla="*/ 947 h 1249"/>
                  <a:gd name="T18" fmla="*/ 745 w 1248"/>
                  <a:gd name="T19" fmla="*/ 585 h 1249"/>
                  <a:gd name="T20" fmla="*/ 947 w 1248"/>
                  <a:gd name="T21" fmla="*/ 0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48" h="1249">
                    <a:moveTo>
                      <a:pt x="947" y="0"/>
                    </a:moveTo>
                    <a:lnTo>
                      <a:pt x="947" y="0"/>
                    </a:lnTo>
                    <a:lnTo>
                      <a:pt x="591" y="507"/>
                    </a:lnTo>
                    <a:lnTo>
                      <a:pt x="0" y="306"/>
                    </a:lnTo>
                    <a:lnTo>
                      <a:pt x="508" y="663"/>
                    </a:lnTo>
                    <a:lnTo>
                      <a:pt x="306" y="1248"/>
                    </a:lnTo>
                    <a:lnTo>
                      <a:pt x="306" y="1248"/>
                    </a:lnTo>
                    <a:lnTo>
                      <a:pt x="663" y="745"/>
                    </a:lnTo>
                    <a:lnTo>
                      <a:pt x="1247" y="947"/>
                    </a:lnTo>
                    <a:lnTo>
                      <a:pt x="745" y="585"/>
                    </a:lnTo>
                    <a:lnTo>
                      <a:pt x="947" y="0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>
                  <a:defRPr/>
                </a:pPr>
                <a:endParaRPr lang="en-US" sz="4799" dirty="0"/>
              </a:p>
            </p:txBody>
          </p:sp>
        </p:grpSp>
      </p:grpSp>
      <p:sp>
        <p:nvSpPr>
          <p:cNvPr id="6" name="Oval 5"/>
          <p:cNvSpPr/>
          <p:nvPr/>
        </p:nvSpPr>
        <p:spPr>
          <a:xfrm>
            <a:off x="7443947" y="3664785"/>
            <a:ext cx="9489756" cy="9489756"/>
          </a:xfrm>
          <a:prstGeom prst="ellipse">
            <a:avLst/>
          </a:prstGeom>
          <a:noFill/>
          <a:ln w="28575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799" dirty="0"/>
          </a:p>
        </p:txBody>
      </p:sp>
      <p:grpSp>
        <p:nvGrpSpPr>
          <p:cNvPr id="22" name="Group 21"/>
          <p:cNvGrpSpPr/>
          <p:nvPr/>
        </p:nvGrpSpPr>
        <p:grpSpPr>
          <a:xfrm>
            <a:off x="15223817" y="4124500"/>
            <a:ext cx="1187357" cy="1187357"/>
            <a:chOff x="1037690" y="2460587"/>
            <a:chExt cx="786047" cy="786047"/>
          </a:xfrm>
        </p:grpSpPr>
        <p:sp>
          <p:nvSpPr>
            <p:cNvPr id="12" name="Oval 11"/>
            <p:cNvSpPr/>
            <p:nvPr/>
          </p:nvSpPr>
          <p:spPr>
            <a:xfrm>
              <a:off x="1037690" y="2460587"/>
              <a:ext cx="786047" cy="78604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799" dirty="0"/>
            </a:p>
          </p:txBody>
        </p:sp>
        <p:sp>
          <p:nvSpPr>
            <p:cNvPr id="4" name="Freeform 115"/>
            <p:cNvSpPr>
              <a:spLocks noChangeArrowheads="1"/>
            </p:cNvSpPr>
            <p:nvPr/>
          </p:nvSpPr>
          <p:spPr bwMode="auto">
            <a:xfrm>
              <a:off x="1234529" y="2673247"/>
              <a:ext cx="392368" cy="360727"/>
            </a:xfrm>
            <a:custGeom>
              <a:avLst/>
              <a:gdLst>
                <a:gd name="T0" fmla="*/ 600 w 601"/>
                <a:gd name="T1" fmla="*/ 226 h 552"/>
                <a:gd name="T2" fmla="*/ 600 w 601"/>
                <a:gd name="T3" fmla="*/ 226 h 552"/>
                <a:gd name="T4" fmla="*/ 522 w 601"/>
                <a:gd name="T5" fmla="*/ 304 h 552"/>
                <a:gd name="T6" fmla="*/ 452 w 601"/>
                <a:gd name="T7" fmla="*/ 226 h 552"/>
                <a:gd name="T8" fmla="*/ 452 w 601"/>
                <a:gd name="T9" fmla="*/ 226 h 552"/>
                <a:gd name="T10" fmla="*/ 452 w 601"/>
                <a:gd name="T11" fmla="*/ 226 h 552"/>
                <a:gd name="T12" fmla="*/ 452 w 601"/>
                <a:gd name="T13" fmla="*/ 226 h 552"/>
                <a:gd name="T14" fmla="*/ 374 w 601"/>
                <a:gd name="T15" fmla="*/ 304 h 552"/>
                <a:gd name="T16" fmla="*/ 296 w 601"/>
                <a:gd name="T17" fmla="*/ 226 h 552"/>
                <a:gd name="T18" fmla="*/ 296 w 601"/>
                <a:gd name="T19" fmla="*/ 226 h 552"/>
                <a:gd name="T20" fmla="*/ 296 w 601"/>
                <a:gd name="T21" fmla="*/ 226 h 552"/>
                <a:gd name="T22" fmla="*/ 296 w 601"/>
                <a:gd name="T23" fmla="*/ 226 h 552"/>
                <a:gd name="T24" fmla="*/ 296 w 601"/>
                <a:gd name="T25" fmla="*/ 226 h 552"/>
                <a:gd name="T26" fmla="*/ 226 w 601"/>
                <a:gd name="T27" fmla="*/ 304 h 552"/>
                <a:gd name="T28" fmla="*/ 148 w 601"/>
                <a:gd name="T29" fmla="*/ 226 h 552"/>
                <a:gd name="T30" fmla="*/ 148 w 601"/>
                <a:gd name="T31" fmla="*/ 226 h 552"/>
                <a:gd name="T32" fmla="*/ 148 w 601"/>
                <a:gd name="T33" fmla="*/ 226 h 552"/>
                <a:gd name="T34" fmla="*/ 148 w 601"/>
                <a:gd name="T35" fmla="*/ 226 h 552"/>
                <a:gd name="T36" fmla="*/ 148 w 601"/>
                <a:gd name="T37" fmla="*/ 226 h 552"/>
                <a:gd name="T38" fmla="*/ 70 w 601"/>
                <a:gd name="T39" fmla="*/ 304 h 552"/>
                <a:gd name="T40" fmla="*/ 0 w 601"/>
                <a:gd name="T41" fmla="*/ 226 h 552"/>
                <a:gd name="T42" fmla="*/ 0 w 601"/>
                <a:gd name="T43" fmla="*/ 226 h 552"/>
                <a:gd name="T44" fmla="*/ 0 w 601"/>
                <a:gd name="T45" fmla="*/ 226 h 552"/>
                <a:gd name="T46" fmla="*/ 0 w 601"/>
                <a:gd name="T47" fmla="*/ 226 h 552"/>
                <a:gd name="T48" fmla="*/ 49 w 601"/>
                <a:gd name="T49" fmla="*/ 84 h 552"/>
                <a:gd name="T50" fmla="*/ 551 w 601"/>
                <a:gd name="T51" fmla="*/ 84 h 552"/>
                <a:gd name="T52" fmla="*/ 600 w 601"/>
                <a:gd name="T53" fmla="*/ 226 h 552"/>
                <a:gd name="T54" fmla="*/ 508 w 601"/>
                <a:gd name="T55" fmla="*/ 56 h 552"/>
                <a:gd name="T56" fmla="*/ 508 w 601"/>
                <a:gd name="T57" fmla="*/ 56 h 552"/>
                <a:gd name="T58" fmla="*/ 91 w 601"/>
                <a:gd name="T59" fmla="*/ 56 h 552"/>
                <a:gd name="T60" fmla="*/ 63 w 601"/>
                <a:gd name="T61" fmla="*/ 28 h 552"/>
                <a:gd name="T62" fmla="*/ 91 w 601"/>
                <a:gd name="T63" fmla="*/ 0 h 552"/>
                <a:gd name="T64" fmla="*/ 508 w 601"/>
                <a:gd name="T65" fmla="*/ 0 h 552"/>
                <a:gd name="T66" fmla="*/ 537 w 601"/>
                <a:gd name="T67" fmla="*/ 28 h 552"/>
                <a:gd name="T68" fmla="*/ 508 w 601"/>
                <a:gd name="T69" fmla="*/ 56 h 552"/>
                <a:gd name="T70" fmla="*/ 84 w 601"/>
                <a:gd name="T71" fmla="*/ 332 h 552"/>
                <a:gd name="T72" fmla="*/ 84 w 601"/>
                <a:gd name="T73" fmla="*/ 332 h 552"/>
                <a:gd name="T74" fmla="*/ 84 w 601"/>
                <a:gd name="T75" fmla="*/ 332 h 552"/>
                <a:gd name="T76" fmla="*/ 91 w 601"/>
                <a:gd name="T77" fmla="*/ 332 h 552"/>
                <a:gd name="T78" fmla="*/ 91 w 601"/>
                <a:gd name="T79" fmla="*/ 332 h 552"/>
                <a:gd name="T80" fmla="*/ 98 w 601"/>
                <a:gd name="T81" fmla="*/ 332 h 552"/>
                <a:gd name="T82" fmla="*/ 113 w 601"/>
                <a:gd name="T83" fmla="*/ 325 h 552"/>
                <a:gd name="T84" fmla="*/ 113 w 601"/>
                <a:gd name="T85" fmla="*/ 325 h 552"/>
                <a:gd name="T86" fmla="*/ 113 w 601"/>
                <a:gd name="T87" fmla="*/ 325 h 552"/>
                <a:gd name="T88" fmla="*/ 113 w 601"/>
                <a:gd name="T89" fmla="*/ 466 h 552"/>
                <a:gd name="T90" fmla="*/ 487 w 601"/>
                <a:gd name="T91" fmla="*/ 466 h 552"/>
                <a:gd name="T92" fmla="*/ 487 w 601"/>
                <a:gd name="T93" fmla="*/ 325 h 552"/>
                <a:gd name="T94" fmla="*/ 487 w 601"/>
                <a:gd name="T95" fmla="*/ 325 h 552"/>
                <a:gd name="T96" fmla="*/ 487 w 601"/>
                <a:gd name="T97" fmla="*/ 325 h 552"/>
                <a:gd name="T98" fmla="*/ 501 w 601"/>
                <a:gd name="T99" fmla="*/ 332 h 552"/>
                <a:gd name="T100" fmla="*/ 508 w 601"/>
                <a:gd name="T101" fmla="*/ 332 h 552"/>
                <a:gd name="T102" fmla="*/ 508 w 601"/>
                <a:gd name="T103" fmla="*/ 332 h 552"/>
                <a:gd name="T104" fmla="*/ 515 w 601"/>
                <a:gd name="T105" fmla="*/ 332 h 552"/>
                <a:gd name="T106" fmla="*/ 515 w 601"/>
                <a:gd name="T107" fmla="*/ 332 h 552"/>
                <a:gd name="T108" fmla="*/ 522 w 601"/>
                <a:gd name="T109" fmla="*/ 332 h 552"/>
                <a:gd name="T110" fmla="*/ 544 w 601"/>
                <a:gd name="T111" fmla="*/ 332 h 552"/>
                <a:gd name="T112" fmla="*/ 544 w 601"/>
                <a:gd name="T113" fmla="*/ 523 h 552"/>
                <a:gd name="T114" fmla="*/ 515 w 601"/>
                <a:gd name="T115" fmla="*/ 551 h 552"/>
                <a:gd name="T116" fmla="*/ 84 w 601"/>
                <a:gd name="T117" fmla="*/ 551 h 552"/>
                <a:gd name="T118" fmla="*/ 56 w 601"/>
                <a:gd name="T119" fmla="*/ 523 h 552"/>
                <a:gd name="T120" fmla="*/ 56 w 601"/>
                <a:gd name="T121" fmla="*/ 332 h 552"/>
                <a:gd name="T122" fmla="*/ 70 w 601"/>
                <a:gd name="T123" fmla="*/ 332 h 552"/>
                <a:gd name="T124" fmla="*/ 84 w 601"/>
                <a:gd name="T125" fmla="*/ 332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1" h="552">
                  <a:moveTo>
                    <a:pt x="600" y="226"/>
                  </a:moveTo>
                  <a:lnTo>
                    <a:pt x="600" y="226"/>
                  </a:lnTo>
                  <a:cubicBezTo>
                    <a:pt x="600" y="268"/>
                    <a:pt x="565" y="304"/>
                    <a:pt x="522" y="304"/>
                  </a:cubicBezTo>
                  <a:cubicBezTo>
                    <a:pt x="480" y="304"/>
                    <a:pt x="452" y="268"/>
                    <a:pt x="452" y="226"/>
                  </a:cubicBezTo>
                  <a:lnTo>
                    <a:pt x="452" y="226"/>
                  </a:lnTo>
                  <a:lnTo>
                    <a:pt x="452" y="226"/>
                  </a:lnTo>
                  <a:lnTo>
                    <a:pt x="452" y="226"/>
                  </a:lnTo>
                  <a:cubicBezTo>
                    <a:pt x="452" y="268"/>
                    <a:pt x="417" y="304"/>
                    <a:pt x="374" y="304"/>
                  </a:cubicBezTo>
                  <a:cubicBezTo>
                    <a:pt x="332" y="304"/>
                    <a:pt x="296" y="268"/>
                    <a:pt x="296" y="226"/>
                  </a:cubicBezTo>
                  <a:lnTo>
                    <a:pt x="296" y="226"/>
                  </a:lnTo>
                  <a:lnTo>
                    <a:pt x="296" y="226"/>
                  </a:lnTo>
                  <a:lnTo>
                    <a:pt x="296" y="226"/>
                  </a:lnTo>
                  <a:lnTo>
                    <a:pt x="296" y="226"/>
                  </a:lnTo>
                  <a:cubicBezTo>
                    <a:pt x="296" y="268"/>
                    <a:pt x="268" y="304"/>
                    <a:pt x="226" y="304"/>
                  </a:cubicBezTo>
                  <a:cubicBezTo>
                    <a:pt x="183" y="304"/>
                    <a:pt x="148" y="268"/>
                    <a:pt x="148" y="226"/>
                  </a:cubicBezTo>
                  <a:lnTo>
                    <a:pt x="148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8" y="226"/>
                  </a:lnTo>
                  <a:cubicBezTo>
                    <a:pt x="148" y="268"/>
                    <a:pt x="113" y="304"/>
                    <a:pt x="70" y="304"/>
                  </a:cubicBezTo>
                  <a:cubicBezTo>
                    <a:pt x="28" y="304"/>
                    <a:pt x="0" y="268"/>
                    <a:pt x="0" y="226"/>
                  </a:cubicBezTo>
                  <a:lnTo>
                    <a:pt x="0" y="226"/>
                  </a:lnTo>
                  <a:lnTo>
                    <a:pt x="0" y="226"/>
                  </a:lnTo>
                  <a:lnTo>
                    <a:pt x="0" y="226"/>
                  </a:lnTo>
                  <a:cubicBezTo>
                    <a:pt x="49" y="84"/>
                    <a:pt x="49" y="84"/>
                    <a:pt x="49" y="84"/>
                  </a:cubicBezTo>
                  <a:cubicBezTo>
                    <a:pt x="551" y="84"/>
                    <a:pt x="551" y="84"/>
                    <a:pt x="551" y="84"/>
                  </a:cubicBezTo>
                  <a:cubicBezTo>
                    <a:pt x="600" y="226"/>
                    <a:pt x="600" y="226"/>
                    <a:pt x="600" y="226"/>
                  </a:cubicBezTo>
                  <a:close/>
                  <a:moveTo>
                    <a:pt x="508" y="56"/>
                  </a:moveTo>
                  <a:lnTo>
                    <a:pt x="508" y="56"/>
                  </a:lnTo>
                  <a:cubicBezTo>
                    <a:pt x="91" y="56"/>
                    <a:pt x="91" y="56"/>
                    <a:pt x="91" y="56"/>
                  </a:cubicBezTo>
                  <a:cubicBezTo>
                    <a:pt x="77" y="56"/>
                    <a:pt x="63" y="49"/>
                    <a:pt x="63" y="28"/>
                  </a:cubicBezTo>
                  <a:cubicBezTo>
                    <a:pt x="63" y="14"/>
                    <a:pt x="77" y="0"/>
                    <a:pt x="91" y="0"/>
                  </a:cubicBezTo>
                  <a:cubicBezTo>
                    <a:pt x="508" y="0"/>
                    <a:pt x="508" y="0"/>
                    <a:pt x="508" y="0"/>
                  </a:cubicBezTo>
                  <a:cubicBezTo>
                    <a:pt x="522" y="0"/>
                    <a:pt x="537" y="14"/>
                    <a:pt x="537" y="28"/>
                  </a:cubicBezTo>
                  <a:cubicBezTo>
                    <a:pt x="537" y="49"/>
                    <a:pt x="522" y="56"/>
                    <a:pt x="508" y="56"/>
                  </a:cubicBezTo>
                  <a:close/>
                  <a:moveTo>
                    <a:pt x="84" y="332"/>
                  </a:moveTo>
                  <a:lnTo>
                    <a:pt x="84" y="332"/>
                  </a:lnTo>
                  <a:lnTo>
                    <a:pt x="84" y="332"/>
                  </a:lnTo>
                  <a:cubicBezTo>
                    <a:pt x="84" y="332"/>
                    <a:pt x="84" y="332"/>
                    <a:pt x="91" y="332"/>
                  </a:cubicBezTo>
                  <a:lnTo>
                    <a:pt x="91" y="332"/>
                  </a:lnTo>
                  <a:cubicBezTo>
                    <a:pt x="91" y="332"/>
                    <a:pt x="91" y="332"/>
                    <a:pt x="98" y="332"/>
                  </a:cubicBezTo>
                  <a:cubicBezTo>
                    <a:pt x="98" y="325"/>
                    <a:pt x="106" y="325"/>
                    <a:pt x="113" y="325"/>
                  </a:cubicBezTo>
                  <a:lnTo>
                    <a:pt x="113" y="325"/>
                  </a:lnTo>
                  <a:lnTo>
                    <a:pt x="113" y="325"/>
                  </a:lnTo>
                  <a:cubicBezTo>
                    <a:pt x="113" y="466"/>
                    <a:pt x="113" y="466"/>
                    <a:pt x="113" y="466"/>
                  </a:cubicBezTo>
                  <a:cubicBezTo>
                    <a:pt x="487" y="466"/>
                    <a:pt x="487" y="466"/>
                    <a:pt x="487" y="466"/>
                  </a:cubicBezTo>
                  <a:cubicBezTo>
                    <a:pt x="487" y="325"/>
                    <a:pt x="487" y="325"/>
                    <a:pt x="487" y="325"/>
                  </a:cubicBezTo>
                  <a:lnTo>
                    <a:pt x="487" y="325"/>
                  </a:lnTo>
                  <a:lnTo>
                    <a:pt x="487" y="325"/>
                  </a:lnTo>
                  <a:cubicBezTo>
                    <a:pt x="494" y="325"/>
                    <a:pt x="494" y="325"/>
                    <a:pt x="501" y="332"/>
                  </a:cubicBezTo>
                  <a:cubicBezTo>
                    <a:pt x="501" y="332"/>
                    <a:pt x="501" y="332"/>
                    <a:pt x="508" y="332"/>
                  </a:cubicBezTo>
                  <a:lnTo>
                    <a:pt x="508" y="332"/>
                  </a:lnTo>
                  <a:lnTo>
                    <a:pt x="515" y="332"/>
                  </a:lnTo>
                  <a:lnTo>
                    <a:pt x="515" y="332"/>
                  </a:lnTo>
                  <a:lnTo>
                    <a:pt x="522" y="332"/>
                  </a:lnTo>
                  <a:cubicBezTo>
                    <a:pt x="530" y="332"/>
                    <a:pt x="537" y="332"/>
                    <a:pt x="544" y="332"/>
                  </a:cubicBezTo>
                  <a:cubicBezTo>
                    <a:pt x="544" y="523"/>
                    <a:pt x="544" y="523"/>
                    <a:pt x="544" y="523"/>
                  </a:cubicBezTo>
                  <a:cubicBezTo>
                    <a:pt x="544" y="537"/>
                    <a:pt x="530" y="551"/>
                    <a:pt x="515" y="551"/>
                  </a:cubicBezTo>
                  <a:cubicBezTo>
                    <a:pt x="84" y="551"/>
                    <a:pt x="84" y="551"/>
                    <a:pt x="84" y="551"/>
                  </a:cubicBezTo>
                  <a:cubicBezTo>
                    <a:pt x="63" y="551"/>
                    <a:pt x="56" y="537"/>
                    <a:pt x="56" y="523"/>
                  </a:cubicBezTo>
                  <a:cubicBezTo>
                    <a:pt x="56" y="332"/>
                    <a:pt x="56" y="332"/>
                    <a:pt x="56" y="332"/>
                  </a:cubicBezTo>
                  <a:cubicBezTo>
                    <a:pt x="63" y="332"/>
                    <a:pt x="63" y="332"/>
                    <a:pt x="70" y="332"/>
                  </a:cubicBezTo>
                  <a:cubicBezTo>
                    <a:pt x="77" y="332"/>
                    <a:pt x="77" y="332"/>
                    <a:pt x="84" y="3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</p:grpSp>
      <p:sp>
        <p:nvSpPr>
          <p:cNvPr id="15" name="Oval 14"/>
          <p:cNvSpPr/>
          <p:nvPr/>
        </p:nvSpPr>
        <p:spPr>
          <a:xfrm>
            <a:off x="17151457" y="9524243"/>
            <a:ext cx="1187357" cy="1187357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799" dirty="0"/>
          </a:p>
        </p:txBody>
      </p:sp>
      <p:grpSp>
        <p:nvGrpSpPr>
          <p:cNvPr id="8" name="Group 1"/>
          <p:cNvGrpSpPr>
            <a:grpSpLocks/>
          </p:cNvGrpSpPr>
          <p:nvPr/>
        </p:nvGrpSpPr>
        <p:grpSpPr bwMode="auto">
          <a:xfrm>
            <a:off x="17449862" y="9827079"/>
            <a:ext cx="590546" cy="581683"/>
            <a:chOff x="7197121" y="8332916"/>
            <a:chExt cx="553830" cy="543285"/>
          </a:xfrm>
          <a:solidFill>
            <a:schemeClr val="bg1"/>
          </a:solidFill>
        </p:grpSpPr>
        <p:sp>
          <p:nvSpPr>
            <p:cNvPr id="9" name="Freeform 8"/>
            <p:cNvSpPr>
              <a:spLocks noChangeArrowheads="1"/>
            </p:cNvSpPr>
            <p:nvPr/>
          </p:nvSpPr>
          <p:spPr bwMode="auto">
            <a:xfrm>
              <a:off x="7197121" y="8332916"/>
              <a:ext cx="553830" cy="543285"/>
            </a:xfrm>
            <a:custGeom>
              <a:avLst/>
              <a:gdLst>
                <a:gd name="T0" fmla="*/ 231 w 462"/>
                <a:gd name="T1" fmla="*/ 0 h 453"/>
                <a:gd name="T2" fmla="*/ 231 w 462"/>
                <a:gd name="T3" fmla="*/ 0 h 453"/>
                <a:gd name="T4" fmla="*/ 0 w 462"/>
                <a:gd name="T5" fmla="*/ 222 h 453"/>
                <a:gd name="T6" fmla="*/ 231 w 462"/>
                <a:gd name="T7" fmla="*/ 452 h 453"/>
                <a:gd name="T8" fmla="*/ 461 w 462"/>
                <a:gd name="T9" fmla="*/ 222 h 453"/>
                <a:gd name="T10" fmla="*/ 231 w 462"/>
                <a:gd name="T11" fmla="*/ 0 h 453"/>
                <a:gd name="T12" fmla="*/ 231 w 462"/>
                <a:gd name="T13" fmla="*/ 399 h 453"/>
                <a:gd name="T14" fmla="*/ 231 w 462"/>
                <a:gd name="T15" fmla="*/ 399 h 453"/>
                <a:gd name="T16" fmla="*/ 53 w 462"/>
                <a:gd name="T17" fmla="*/ 222 h 453"/>
                <a:gd name="T18" fmla="*/ 231 w 462"/>
                <a:gd name="T19" fmla="*/ 45 h 453"/>
                <a:gd name="T20" fmla="*/ 408 w 462"/>
                <a:gd name="T21" fmla="*/ 222 h 453"/>
                <a:gd name="T22" fmla="*/ 231 w 462"/>
                <a:gd name="T23" fmla="*/ 399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62" h="453">
                  <a:moveTo>
                    <a:pt x="231" y="0"/>
                  </a:moveTo>
                  <a:lnTo>
                    <a:pt x="231" y="0"/>
                  </a:lnTo>
                  <a:cubicBezTo>
                    <a:pt x="106" y="0"/>
                    <a:pt x="0" y="98"/>
                    <a:pt x="0" y="222"/>
                  </a:cubicBezTo>
                  <a:cubicBezTo>
                    <a:pt x="0" y="346"/>
                    <a:pt x="106" y="452"/>
                    <a:pt x="231" y="452"/>
                  </a:cubicBezTo>
                  <a:cubicBezTo>
                    <a:pt x="355" y="452"/>
                    <a:pt x="461" y="346"/>
                    <a:pt x="461" y="222"/>
                  </a:cubicBezTo>
                  <a:cubicBezTo>
                    <a:pt x="461" y="98"/>
                    <a:pt x="355" y="0"/>
                    <a:pt x="231" y="0"/>
                  </a:cubicBezTo>
                  <a:close/>
                  <a:moveTo>
                    <a:pt x="231" y="399"/>
                  </a:moveTo>
                  <a:lnTo>
                    <a:pt x="231" y="399"/>
                  </a:lnTo>
                  <a:cubicBezTo>
                    <a:pt x="133" y="399"/>
                    <a:pt x="53" y="319"/>
                    <a:pt x="53" y="222"/>
                  </a:cubicBezTo>
                  <a:cubicBezTo>
                    <a:pt x="53" y="124"/>
                    <a:pt x="133" y="45"/>
                    <a:pt x="231" y="45"/>
                  </a:cubicBezTo>
                  <a:cubicBezTo>
                    <a:pt x="328" y="45"/>
                    <a:pt x="408" y="124"/>
                    <a:pt x="408" y="222"/>
                  </a:cubicBezTo>
                  <a:cubicBezTo>
                    <a:pt x="408" y="319"/>
                    <a:pt x="328" y="399"/>
                    <a:pt x="231" y="3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  <p:sp>
          <p:nvSpPr>
            <p:cNvPr id="10" name="Freeform 9"/>
            <p:cNvSpPr>
              <a:spLocks noChangeArrowheads="1"/>
            </p:cNvSpPr>
            <p:nvPr/>
          </p:nvSpPr>
          <p:spPr bwMode="auto">
            <a:xfrm>
              <a:off x="7450784" y="8450839"/>
              <a:ext cx="126832" cy="261114"/>
            </a:xfrm>
            <a:custGeom>
              <a:avLst/>
              <a:gdLst>
                <a:gd name="T0" fmla="*/ 36 w 107"/>
                <a:gd name="T1" fmla="*/ 0 h 222"/>
                <a:gd name="T2" fmla="*/ 0 w 107"/>
                <a:gd name="T3" fmla="*/ 0 h 222"/>
                <a:gd name="T4" fmla="*/ 0 w 107"/>
                <a:gd name="T5" fmla="*/ 133 h 222"/>
                <a:gd name="T6" fmla="*/ 89 w 107"/>
                <a:gd name="T7" fmla="*/ 221 h 222"/>
                <a:gd name="T8" fmla="*/ 106 w 107"/>
                <a:gd name="T9" fmla="*/ 195 h 222"/>
                <a:gd name="T10" fmla="*/ 36 w 107"/>
                <a:gd name="T11" fmla="*/ 114 h 222"/>
                <a:gd name="T12" fmla="*/ 36 w 107"/>
                <a:gd name="T13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7" h="222">
                  <a:moveTo>
                    <a:pt x="36" y="0"/>
                  </a:moveTo>
                  <a:lnTo>
                    <a:pt x="0" y="0"/>
                  </a:lnTo>
                  <a:lnTo>
                    <a:pt x="0" y="133"/>
                  </a:lnTo>
                  <a:lnTo>
                    <a:pt x="89" y="221"/>
                  </a:lnTo>
                  <a:lnTo>
                    <a:pt x="106" y="195"/>
                  </a:lnTo>
                  <a:lnTo>
                    <a:pt x="36" y="114"/>
                  </a:lnTo>
                  <a:lnTo>
                    <a:pt x="36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 sz="4799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159420" y="4103698"/>
            <a:ext cx="1187357" cy="1187357"/>
            <a:chOff x="2572979" y="2460587"/>
            <a:chExt cx="786047" cy="786047"/>
          </a:xfrm>
        </p:grpSpPr>
        <p:sp>
          <p:nvSpPr>
            <p:cNvPr id="13" name="Oval 12"/>
            <p:cNvSpPr/>
            <p:nvPr/>
          </p:nvSpPr>
          <p:spPr>
            <a:xfrm>
              <a:off x="2572979" y="2460587"/>
              <a:ext cx="786047" cy="786047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799" dirty="0"/>
            </a:p>
          </p:txBody>
        </p:sp>
        <p:sp>
          <p:nvSpPr>
            <p:cNvPr id="5" name="Freeform 96"/>
            <p:cNvSpPr>
              <a:spLocks noChangeArrowheads="1"/>
            </p:cNvSpPr>
            <p:nvPr/>
          </p:nvSpPr>
          <p:spPr bwMode="auto">
            <a:xfrm>
              <a:off x="2747233" y="2642771"/>
              <a:ext cx="437538" cy="421678"/>
            </a:xfrm>
            <a:custGeom>
              <a:avLst/>
              <a:gdLst>
                <a:gd name="T0" fmla="*/ 78442719 w 602"/>
                <a:gd name="T1" fmla="*/ 71923702 h 580"/>
                <a:gd name="T2" fmla="*/ 78442719 w 602"/>
                <a:gd name="T3" fmla="*/ 71923702 h 580"/>
                <a:gd name="T4" fmla="*/ 78442719 w 602"/>
                <a:gd name="T5" fmla="*/ 71923702 h 580"/>
                <a:gd name="T6" fmla="*/ 74657633 w 602"/>
                <a:gd name="T7" fmla="*/ 75578543 h 580"/>
                <a:gd name="T8" fmla="*/ 3654665 w 602"/>
                <a:gd name="T9" fmla="*/ 75578543 h 580"/>
                <a:gd name="T10" fmla="*/ 0 w 602"/>
                <a:gd name="T11" fmla="*/ 71923702 h 580"/>
                <a:gd name="T12" fmla="*/ 0 w 602"/>
                <a:gd name="T13" fmla="*/ 71923702 h 580"/>
                <a:gd name="T14" fmla="*/ 0 w 602"/>
                <a:gd name="T15" fmla="*/ 71923702 h 580"/>
                <a:gd name="T16" fmla="*/ 10180751 w 602"/>
                <a:gd name="T17" fmla="*/ 53518347 h 580"/>
                <a:gd name="T18" fmla="*/ 21274806 w 602"/>
                <a:gd name="T19" fmla="*/ 49733080 h 580"/>
                <a:gd name="T20" fmla="*/ 30411109 w 602"/>
                <a:gd name="T21" fmla="*/ 46077877 h 580"/>
                <a:gd name="T22" fmla="*/ 30411109 w 602"/>
                <a:gd name="T23" fmla="*/ 38637768 h 580"/>
                <a:gd name="T24" fmla="*/ 26756804 w 602"/>
                <a:gd name="T25" fmla="*/ 29500304 h 580"/>
                <a:gd name="T26" fmla="*/ 24929472 w 602"/>
                <a:gd name="T27" fmla="*/ 25845463 h 580"/>
                <a:gd name="T28" fmla="*/ 25843138 w 602"/>
                <a:gd name="T29" fmla="*/ 19318704 h 580"/>
                <a:gd name="T30" fmla="*/ 24929472 w 602"/>
                <a:gd name="T31" fmla="*/ 12009021 h 580"/>
                <a:gd name="T32" fmla="*/ 39678193 w 602"/>
                <a:gd name="T33" fmla="*/ 0 h 580"/>
                <a:gd name="T34" fmla="*/ 53513248 w 602"/>
                <a:gd name="T35" fmla="*/ 12009021 h 580"/>
                <a:gd name="T36" fmla="*/ 52599581 w 602"/>
                <a:gd name="T37" fmla="*/ 19318704 h 580"/>
                <a:gd name="T38" fmla="*/ 54426914 w 602"/>
                <a:gd name="T39" fmla="*/ 25845463 h 580"/>
                <a:gd name="T40" fmla="*/ 51685915 w 602"/>
                <a:gd name="T41" fmla="*/ 29500304 h 580"/>
                <a:gd name="T42" fmla="*/ 48031249 w 602"/>
                <a:gd name="T43" fmla="*/ 38637768 h 580"/>
                <a:gd name="T44" fmla="*/ 48031249 w 602"/>
                <a:gd name="T45" fmla="*/ 46077877 h 580"/>
                <a:gd name="T46" fmla="*/ 57167913 w 602"/>
                <a:gd name="T47" fmla="*/ 49733080 h 580"/>
                <a:gd name="T48" fmla="*/ 69175635 w 602"/>
                <a:gd name="T49" fmla="*/ 53518347 h 580"/>
                <a:gd name="T50" fmla="*/ 78442719 w 602"/>
                <a:gd name="T51" fmla="*/ 71923702 h 580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602" h="580">
                  <a:moveTo>
                    <a:pt x="601" y="551"/>
                  </a:moveTo>
                  <a:lnTo>
                    <a:pt x="601" y="551"/>
                  </a:lnTo>
                  <a:cubicBezTo>
                    <a:pt x="601" y="572"/>
                    <a:pt x="594" y="579"/>
                    <a:pt x="572" y="579"/>
                  </a:cubicBezTo>
                  <a:cubicBezTo>
                    <a:pt x="28" y="579"/>
                    <a:pt x="28" y="579"/>
                    <a:pt x="28" y="579"/>
                  </a:cubicBezTo>
                  <a:cubicBezTo>
                    <a:pt x="14" y="579"/>
                    <a:pt x="0" y="572"/>
                    <a:pt x="0" y="551"/>
                  </a:cubicBezTo>
                  <a:cubicBezTo>
                    <a:pt x="0" y="551"/>
                    <a:pt x="0" y="452"/>
                    <a:pt x="78" y="410"/>
                  </a:cubicBezTo>
                  <a:cubicBezTo>
                    <a:pt x="120" y="388"/>
                    <a:pt x="106" y="410"/>
                    <a:pt x="163" y="381"/>
                  </a:cubicBezTo>
                  <a:cubicBezTo>
                    <a:pt x="219" y="360"/>
                    <a:pt x="233" y="353"/>
                    <a:pt x="233" y="353"/>
                  </a:cubicBezTo>
                  <a:cubicBezTo>
                    <a:pt x="233" y="296"/>
                    <a:pt x="233" y="296"/>
                    <a:pt x="233" y="296"/>
                  </a:cubicBezTo>
                  <a:cubicBezTo>
                    <a:pt x="233" y="296"/>
                    <a:pt x="212" y="275"/>
                    <a:pt x="205" y="226"/>
                  </a:cubicBezTo>
                  <a:cubicBezTo>
                    <a:pt x="191" y="233"/>
                    <a:pt x="191" y="212"/>
                    <a:pt x="191" y="198"/>
                  </a:cubicBezTo>
                  <a:cubicBezTo>
                    <a:pt x="191" y="183"/>
                    <a:pt x="184" y="148"/>
                    <a:pt x="198" y="148"/>
                  </a:cubicBezTo>
                  <a:cubicBezTo>
                    <a:pt x="191" y="127"/>
                    <a:pt x="191" y="99"/>
                    <a:pt x="191" y="92"/>
                  </a:cubicBezTo>
                  <a:cubicBezTo>
                    <a:pt x="198" y="49"/>
                    <a:pt x="240" y="0"/>
                    <a:pt x="304" y="0"/>
                  </a:cubicBezTo>
                  <a:cubicBezTo>
                    <a:pt x="375" y="0"/>
                    <a:pt x="410" y="49"/>
                    <a:pt x="410" y="92"/>
                  </a:cubicBezTo>
                  <a:cubicBezTo>
                    <a:pt x="410" y="99"/>
                    <a:pt x="410" y="127"/>
                    <a:pt x="403" y="148"/>
                  </a:cubicBezTo>
                  <a:cubicBezTo>
                    <a:pt x="424" y="148"/>
                    <a:pt x="417" y="183"/>
                    <a:pt x="417" y="198"/>
                  </a:cubicBezTo>
                  <a:cubicBezTo>
                    <a:pt x="417" y="212"/>
                    <a:pt x="410" y="233"/>
                    <a:pt x="396" y="226"/>
                  </a:cubicBezTo>
                  <a:cubicBezTo>
                    <a:pt x="389" y="275"/>
                    <a:pt x="368" y="296"/>
                    <a:pt x="368" y="296"/>
                  </a:cubicBezTo>
                  <a:cubicBezTo>
                    <a:pt x="368" y="353"/>
                    <a:pt x="368" y="353"/>
                    <a:pt x="368" y="353"/>
                  </a:cubicBezTo>
                  <a:cubicBezTo>
                    <a:pt x="368" y="353"/>
                    <a:pt x="382" y="360"/>
                    <a:pt x="438" y="381"/>
                  </a:cubicBezTo>
                  <a:cubicBezTo>
                    <a:pt x="502" y="410"/>
                    <a:pt x="481" y="388"/>
                    <a:pt x="530" y="410"/>
                  </a:cubicBezTo>
                  <a:cubicBezTo>
                    <a:pt x="601" y="452"/>
                    <a:pt x="601" y="551"/>
                    <a:pt x="601" y="55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4799" dirty="0"/>
            </a:p>
          </p:txBody>
        </p:sp>
      </p:grpSp>
      <p:sp>
        <p:nvSpPr>
          <p:cNvPr id="17" name="Oval 16"/>
          <p:cNvSpPr/>
          <p:nvPr/>
        </p:nvSpPr>
        <p:spPr>
          <a:xfrm>
            <a:off x="6303090" y="9524241"/>
            <a:ext cx="1187357" cy="1187357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799" dirty="0"/>
          </a:p>
        </p:txBody>
      </p:sp>
      <p:sp>
        <p:nvSpPr>
          <p:cNvPr id="7" name="Freeform 123"/>
          <p:cNvSpPr>
            <a:spLocks noChangeArrowheads="1"/>
          </p:cNvSpPr>
          <p:nvPr/>
        </p:nvSpPr>
        <p:spPr bwMode="auto">
          <a:xfrm>
            <a:off x="6608256" y="9822570"/>
            <a:ext cx="577024" cy="590699"/>
          </a:xfrm>
          <a:custGeom>
            <a:avLst/>
            <a:gdLst>
              <a:gd name="T0" fmla="*/ 275 w 452"/>
              <a:gd name="T1" fmla="*/ 301 h 462"/>
              <a:gd name="T2" fmla="*/ 275 w 452"/>
              <a:gd name="T3" fmla="*/ 301 h 462"/>
              <a:gd name="T4" fmla="*/ 434 w 452"/>
              <a:gd name="T5" fmla="*/ 26 h 462"/>
              <a:gd name="T6" fmla="*/ 434 w 452"/>
              <a:gd name="T7" fmla="*/ 18 h 462"/>
              <a:gd name="T8" fmla="*/ 425 w 452"/>
              <a:gd name="T9" fmla="*/ 18 h 462"/>
              <a:gd name="T10" fmla="*/ 159 w 452"/>
              <a:gd name="T11" fmla="*/ 178 h 462"/>
              <a:gd name="T12" fmla="*/ 9 w 452"/>
              <a:gd name="T13" fmla="*/ 301 h 462"/>
              <a:gd name="T14" fmla="*/ 35 w 452"/>
              <a:gd name="T15" fmla="*/ 328 h 462"/>
              <a:gd name="T16" fmla="*/ 88 w 452"/>
              <a:gd name="T17" fmla="*/ 310 h 462"/>
              <a:gd name="T18" fmla="*/ 151 w 452"/>
              <a:gd name="T19" fmla="*/ 372 h 462"/>
              <a:gd name="T20" fmla="*/ 133 w 452"/>
              <a:gd name="T21" fmla="*/ 425 h 462"/>
              <a:gd name="T22" fmla="*/ 151 w 452"/>
              <a:gd name="T23" fmla="*/ 452 h 462"/>
              <a:gd name="T24" fmla="*/ 275 w 452"/>
              <a:gd name="T25" fmla="*/ 301 h 462"/>
              <a:gd name="T26" fmla="*/ 301 w 452"/>
              <a:gd name="T27" fmla="*/ 150 h 462"/>
              <a:gd name="T28" fmla="*/ 301 w 452"/>
              <a:gd name="T29" fmla="*/ 150 h 462"/>
              <a:gd name="T30" fmla="*/ 301 w 452"/>
              <a:gd name="T31" fmla="*/ 97 h 462"/>
              <a:gd name="T32" fmla="*/ 354 w 452"/>
              <a:gd name="T33" fmla="*/ 97 h 462"/>
              <a:gd name="T34" fmla="*/ 354 w 452"/>
              <a:gd name="T35" fmla="*/ 150 h 462"/>
              <a:gd name="T36" fmla="*/ 301 w 452"/>
              <a:gd name="T37" fmla="*/ 15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52" h="462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43734" tIns="121867" rIns="243734" bIns="121867" anchor="ctr"/>
          <a:lstStyle/>
          <a:p>
            <a:pPr>
              <a:defRPr/>
            </a:pPr>
            <a:endParaRPr lang="en-US" sz="4799" dirty="0"/>
          </a:p>
        </p:txBody>
      </p:sp>
      <p:sp>
        <p:nvSpPr>
          <p:cNvPr id="67" name="TextBox 66"/>
          <p:cNvSpPr txBox="1"/>
          <p:nvPr/>
        </p:nvSpPr>
        <p:spPr>
          <a:xfrm>
            <a:off x="16983163" y="4031212"/>
            <a:ext cx="3884959" cy="984645"/>
          </a:xfrm>
          <a:prstGeom prst="rect">
            <a:avLst/>
          </a:prstGeom>
          <a:noFill/>
        </p:spPr>
        <p:txBody>
          <a:bodyPr wrap="square" lIns="0" tIns="0" rIns="0" bIns="0" anchor="ctr">
            <a:normAutofit/>
          </a:bodyPr>
          <a:lstStyle/>
          <a:p>
            <a:pPr algn="ctr" defTabSz="3249811">
              <a:defRPr/>
            </a:pPr>
            <a:r>
              <a:rPr lang="tr-TR" sz="3000" dirty="0">
                <a:cs typeface="Lato Regular"/>
              </a:rPr>
              <a:t>ÖLÇEKLENEBİLİRLİK</a:t>
            </a:r>
            <a:endParaRPr lang="en-US" sz="3000" dirty="0">
              <a:cs typeface="Lato Regular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104371" y="9789690"/>
            <a:ext cx="3884959" cy="656462"/>
          </a:xfrm>
          <a:prstGeom prst="rect">
            <a:avLst/>
          </a:prstGeom>
          <a:noFill/>
        </p:spPr>
        <p:txBody>
          <a:bodyPr wrap="square" lIns="0" tIns="0" rIns="0" bIns="0" anchor="ctr">
            <a:normAutofit/>
          </a:bodyPr>
          <a:lstStyle>
            <a:defPPr>
              <a:defRPr lang="en-US"/>
            </a:defPPr>
            <a:lvl1pPr algn="ctr" defTabSz="3249811">
              <a:defRPr sz="4266" b="1">
                <a:solidFill>
                  <a:srgbClr val="FFFFFF"/>
                </a:solidFill>
                <a:cs typeface="Lato Regular"/>
              </a:defRPr>
            </a:lvl1pPr>
          </a:lstStyle>
          <a:p>
            <a:r>
              <a:rPr lang="tr-TR" sz="3000" b="0" dirty="0">
                <a:solidFill>
                  <a:schemeClr val="tx1"/>
                </a:solidFill>
              </a:rPr>
              <a:t>REDİS</a:t>
            </a:r>
            <a:endParaRPr lang="en-US" sz="3000" b="0" dirty="0">
              <a:solidFill>
                <a:schemeClr val="tx1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487995" y="4394349"/>
            <a:ext cx="3884959" cy="656462"/>
          </a:xfrm>
          <a:prstGeom prst="rect">
            <a:avLst/>
          </a:prstGeom>
          <a:noFill/>
        </p:spPr>
        <p:txBody>
          <a:bodyPr wrap="square" lIns="0" tIns="0" rIns="0" bIns="0" anchor="ctr">
            <a:normAutofit/>
          </a:bodyPr>
          <a:lstStyle>
            <a:defPPr>
              <a:defRPr lang="en-US"/>
            </a:defPPr>
            <a:lvl1pPr algn="ctr" defTabSz="3249811">
              <a:defRPr sz="4266" b="1">
                <a:solidFill>
                  <a:srgbClr val="FFFFFF"/>
                </a:solidFill>
                <a:cs typeface="Lato Regular"/>
              </a:defRPr>
            </a:lvl1pPr>
          </a:lstStyle>
          <a:p>
            <a:r>
              <a:rPr lang="tr-TR" sz="3000" b="0" dirty="0">
                <a:solidFill>
                  <a:schemeClr val="tx1"/>
                </a:solidFill>
              </a:rPr>
              <a:t>VERİTABANI</a:t>
            </a:r>
            <a:endParaRPr lang="en-US" sz="3000" b="0" dirty="0">
              <a:solidFill>
                <a:schemeClr val="tx1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8631908" y="9789693"/>
            <a:ext cx="3884959" cy="656462"/>
          </a:xfrm>
          <a:prstGeom prst="rect">
            <a:avLst/>
          </a:prstGeom>
          <a:noFill/>
        </p:spPr>
        <p:txBody>
          <a:bodyPr wrap="square" lIns="0" tIns="0" rIns="0" bIns="0" anchor="ctr">
            <a:normAutofit fontScale="92500"/>
          </a:bodyPr>
          <a:lstStyle>
            <a:defPPr>
              <a:defRPr lang="en-US"/>
            </a:defPPr>
            <a:lvl1pPr algn="ctr" defTabSz="3249811">
              <a:defRPr sz="4266" b="1">
                <a:solidFill>
                  <a:srgbClr val="FFFFFF"/>
                </a:solidFill>
                <a:cs typeface="Lato Regular"/>
              </a:defRPr>
            </a:lvl1pPr>
          </a:lstStyle>
          <a:p>
            <a:pPr algn="l"/>
            <a:r>
              <a:rPr lang="tr-TR" sz="3000" b="0" dirty="0">
                <a:solidFill>
                  <a:schemeClr val="tx1"/>
                </a:solidFill>
              </a:rPr>
              <a:t>KONUM GÜNCELLEME</a:t>
            </a:r>
            <a:endParaRPr lang="en-US" sz="3000" b="0" dirty="0">
              <a:solidFill>
                <a:schemeClr val="tx1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8525529" y="10352397"/>
            <a:ext cx="52942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b="1" dirty="0"/>
              <a:t>Kullanıcılar 30 saniyede bir konum güncellemesi gönderir.</a:t>
            </a:r>
            <a:endParaRPr lang="en-GB" sz="2100" dirty="0"/>
          </a:p>
        </p:txBody>
      </p:sp>
      <p:sp>
        <p:nvSpPr>
          <p:cNvPr id="72" name="TextBox 71"/>
          <p:cNvSpPr txBox="1"/>
          <p:nvPr/>
        </p:nvSpPr>
        <p:spPr>
          <a:xfrm>
            <a:off x="2320374" y="5018858"/>
            <a:ext cx="52942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b="1" dirty="0"/>
              <a:t>Büyük miktarda veriyi işleyebilir olmalı.</a:t>
            </a:r>
            <a:endParaRPr lang="en-GB" sz="2100" dirty="0"/>
          </a:p>
        </p:txBody>
      </p:sp>
      <p:sp>
        <p:nvSpPr>
          <p:cNvPr id="73" name="TextBox 72"/>
          <p:cNvSpPr txBox="1"/>
          <p:nvPr/>
        </p:nvSpPr>
        <p:spPr>
          <a:xfrm>
            <a:off x="1028312" y="10442460"/>
            <a:ext cx="529422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b="1" dirty="0"/>
              <a:t>Çok yüksek hızda yazma verimi.</a:t>
            </a:r>
            <a:endParaRPr lang="en-GB" sz="2100" dirty="0"/>
          </a:p>
        </p:txBody>
      </p:sp>
      <p:grpSp>
        <p:nvGrpSpPr>
          <p:cNvPr id="62" name="Group 61"/>
          <p:cNvGrpSpPr/>
          <p:nvPr/>
        </p:nvGrpSpPr>
        <p:grpSpPr>
          <a:xfrm>
            <a:off x="1717674" y="775122"/>
            <a:ext cx="20934363" cy="1926970"/>
            <a:chOff x="5988388" y="483017"/>
            <a:chExt cx="12359700" cy="1926970"/>
          </a:xfrm>
        </p:grpSpPr>
        <p:sp>
          <p:nvSpPr>
            <p:cNvPr id="63" name="TextBox 62"/>
            <p:cNvSpPr txBox="1"/>
            <p:nvPr/>
          </p:nvSpPr>
          <p:spPr>
            <a:xfrm>
              <a:off x="5988388" y="483017"/>
              <a:ext cx="12359700" cy="1169533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tr-TR" sz="70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Akılda Tutulması Gerekenler</a:t>
              </a:r>
              <a:endParaRPr lang="id-ID" sz="7000" b="1" dirty="0">
                <a:ea typeface="Open Sans Extrabold" panose="020B0906030804020204" pitchFamily="34" charset="0"/>
                <a:cs typeface="Open Sans Extrabold" panose="020B0906030804020204" pitchFamily="34" charset="0"/>
              </a:endParaRPr>
            </a:p>
          </p:txBody>
        </p:sp>
        <p:sp>
          <p:nvSpPr>
            <p:cNvPr id="74" name="Subtitle 2"/>
            <p:cNvSpPr txBox="1">
              <a:spLocks/>
            </p:cNvSpPr>
            <p:nvPr/>
          </p:nvSpPr>
          <p:spPr>
            <a:xfrm>
              <a:off x="6361236" y="1570871"/>
              <a:ext cx="11655185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3000" dirty="0">
                <a:solidFill>
                  <a:schemeClr val="tx1"/>
                </a:solidFill>
                <a:latin typeface="+mn-lt"/>
                <a:cs typeface="Lato Light"/>
              </a:endParaRPr>
            </a:p>
          </p:txBody>
        </p:sp>
      </p:grp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517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C08CDAE4-185F-CDC5-C614-2BF0666E067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615C406C-A903-ED47-820C-8C2C10458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988" y="511176"/>
            <a:ext cx="19436812" cy="1279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387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351089" y="4499158"/>
            <a:ext cx="10383711" cy="108012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612474" y="4685275"/>
            <a:ext cx="5558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dirty="0">
                <a:solidFill>
                  <a:schemeClr val="bg1"/>
                </a:solidFill>
              </a:rPr>
              <a:t>Ömer Faruk BİRGÜL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521876" y="4654497"/>
            <a:ext cx="288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r-TR" sz="4400" dirty="0">
                <a:solidFill>
                  <a:srgbClr val="EB2FF9"/>
                </a:solidFill>
                <a:latin typeface="+mj-lt"/>
              </a:rPr>
              <a:t>18253014</a:t>
            </a:r>
            <a:endParaRPr lang="en-GB" sz="4400" dirty="0">
              <a:solidFill>
                <a:srgbClr val="EB2FF9"/>
              </a:solidFill>
              <a:latin typeface="+mj-lt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2801600" y="4499158"/>
            <a:ext cx="10332441" cy="1080120"/>
          </a:xfrm>
          <a:prstGeom prst="rect">
            <a:avLst/>
          </a:prstGeo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13441684" y="4685275"/>
            <a:ext cx="40613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dirty="0">
                <a:solidFill>
                  <a:schemeClr val="bg1"/>
                </a:solidFill>
              </a:rPr>
              <a:t>Tuncay ÇİTİM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9884856" y="4705020"/>
            <a:ext cx="2880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r-TR" sz="4400" dirty="0">
                <a:solidFill>
                  <a:srgbClr val="EB2FF9"/>
                </a:solidFill>
                <a:latin typeface="+mj-lt"/>
              </a:rPr>
              <a:t>18253072</a:t>
            </a:r>
            <a:endParaRPr lang="en-GB" sz="4400" dirty="0">
              <a:solidFill>
                <a:srgbClr val="EB2FF9"/>
              </a:solidFill>
              <a:latin typeface="+mj-lt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extBox 95">
            <a:extLst>
              <a:ext uri="{FF2B5EF4-FFF2-40B4-BE49-F238E27FC236}">
                <a16:creationId xmlns:a16="http://schemas.microsoft.com/office/drawing/2014/main" id="{8D5FE3F4-BDEE-F655-2759-60868CAD655A}"/>
              </a:ext>
            </a:extLst>
          </p:cNvPr>
          <p:cNvSpPr txBox="1"/>
          <p:nvPr/>
        </p:nvSpPr>
        <p:spPr>
          <a:xfrm>
            <a:off x="5596296" y="8186301"/>
            <a:ext cx="131850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000" dirty="0">
                <a:latin typeface="+mj-lt"/>
              </a:rPr>
              <a:t>Teşekkürler!</a:t>
            </a:r>
            <a:endParaRPr lang="en-US" sz="6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35710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ln>
            <a:noFill/>
          </a:ln>
        </p:spPr>
      </p:pic>
      <p:sp>
        <p:nvSpPr>
          <p:cNvPr id="7" name="Freeform 71"/>
          <p:cNvSpPr>
            <a:spLocks noChangeArrowheads="1"/>
          </p:cNvSpPr>
          <p:nvPr/>
        </p:nvSpPr>
        <p:spPr bwMode="auto">
          <a:xfrm rot="11131217">
            <a:off x="2121087" y="2931253"/>
            <a:ext cx="909999" cy="675742"/>
          </a:xfrm>
          <a:custGeom>
            <a:avLst/>
            <a:gdLst>
              <a:gd name="T0" fmla="*/ 70 w 444"/>
              <a:gd name="T1" fmla="*/ 0 h 329"/>
              <a:gd name="T2" fmla="*/ 70 w 444"/>
              <a:gd name="T3" fmla="*/ 0 h 329"/>
              <a:gd name="T4" fmla="*/ 0 w 444"/>
              <a:gd name="T5" fmla="*/ 70 h 329"/>
              <a:gd name="T6" fmla="*/ 70 w 444"/>
              <a:gd name="T7" fmla="*/ 150 h 329"/>
              <a:gd name="T8" fmla="*/ 0 w 444"/>
              <a:gd name="T9" fmla="*/ 291 h 329"/>
              <a:gd name="T10" fmla="*/ 0 w 444"/>
              <a:gd name="T11" fmla="*/ 328 h 329"/>
              <a:gd name="T12" fmla="*/ 70 w 444"/>
              <a:gd name="T13" fmla="*/ 0 h 329"/>
              <a:gd name="T14" fmla="*/ 275 w 444"/>
              <a:gd name="T15" fmla="*/ 0 h 329"/>
              <a:gd name="T16" fmla="*/ 275 w 444"/>
              <a:gd name="T17" fmla="*/ 0 h 329"/>
              <a:gd name="T18" fmla="*/ 204 w 444"/>
              <a:gd name="T19" fmla="*/ 70 h 329"/>
              <a:gd name="T20" fmla="*/ 275 w 444"/>
              <a:gd name="T21" fmla="*/ 150 h 329"/>
              <a:gd name="T22" fmla="*/ 204 w 444"/>
              <a:gd name="T23" fmla="*/ 291 h 329"/>
              <a:gd name="T24" fmla="*/ 204 w 444"/>
              <a:gd name="T25" fmla="*/ 328 h 329"/>
              <a:gd name="T26" fmla="*/ 275 w 444"/>
              <a:gd name="T27" fmla="*/ 0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44" h="329">
                <a:moveTo>
                  <a:pt x="70" y="0"/>
                </a:moveTo>
                <a:lnTo>
                  <a:pt x="70" y="0"/>
                </a:lnTo>
                <a:cubicBezTo>
                  <a:pt x="26" y="0"/>
                  <a:pt x="0" y="35"/>
                  <a:pt x="0" y="70"/>
                </a:cubicBezTo>
                <a:cubicBezTo>
                  <a:pt x="0" y="115"/>
                  <a:pt x="26" y="150"/>
                  <a:pt x="70" y="150"/>
                </a:cubicBezTo>
                <a:cubicBezTo>
                  <a:pt x="142" y="150"/>
                  <a:pt x="98" y="291"/>
                  <a:pt x="0" y="291"/>
                </a:cubicBezTo>
                <a:cubicBezTo>
                  <a:pt x="0" y="328"/>
                  <a:pt x="0" y="328"/>
                  <a:pt x="0" y="328"/>
                </a:cubicBezTo>
                <a:cubicBezTo>
                  <a:pt x="168" y="328"/>
                  <a:pt x="239" y="0"/>
                  <a:pt x="70" y="0"/>
                </a:cubicBezTo>
                <a:close/>
                <a:moveTo>
                  <a:pt x="275" y="0"/>
                </a:moveTo>
                <a:lnTo>
                  <a:pt x="275" y="0"/>
                </a:lnTo>
                <a:cubicBezTo>
                  <a:pt x="239" y="0"/>
                  <a:pt x="204" y="35"/>
                  <a:pt x="204" y="70"/>
                </a:cubicBezTo>
                <a:cubicBezTo>
                  <a:pt x="204" y="115"/>
                  <a:pt x="239" y="150"/>
                  <a:pt x="275" y="150"/>
                </a:cubicBezTo>
                <a:cubicBezTo>
                  <a:pt x="354" y="150"/>
                  <a:pt x="301" y="291"/>
                  <a:pt x="204" y="291"/>
                </a:cubicBezTo>
                <a:cubicBezTo>
                  <a:pt x="204" y="328"/>
                  <a:pt x="204" y="328"/>
                  <a:pt x="204" y="328"/>
                </a:cubicBezTo>
                <a:cubicBezTo>
                  <a:pt x="381" y="328"/>
                  <a:pt x="443" y="0"/>
                  <a:pt x="27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594879" y="1330132"/>
            <a:ext cx="99877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6000" dirty="0">
                <a:solidFill>
                  <a:schemeClr val="tx1"/>
                </a:solidFill>
                <a:latin typeface="+mn-lt"/>
                <a:cs typeface="Lato Light"/>
              </a:rPr>
              <a:t>UYGULAMA ÖZELLİKLERİ</a:t>
            </a:r>
            <a:endParaRPr lang="en-US" sz="6000" dirty="0">
              <a:solidFill>
                <a:schemeClr val="tx1"/>
              </a:solidFill>
              <a:latin typeface="+mn-lt"/>
              <a:cs typeface="Lato Light"/>
            </a:endParaRPr>
          </a:p>
          <a:p>
            <a:endParaRPr lang="en-GB" sz="6000" dirty="0">
              <a:latin typeface="+mj-lt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40551" y="3202176"/>
            <a:ext cx="1147838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GB" sz="2800" dirty="0"/>
              <a:t> </a:t>
            </a:r>
            <a:r>
              <a:rPr lang="en-GB" sz="2800" dirty="0" err="1"/>
              <a:t>Uygulama</a:t>
            </a:r>
            <a:r>
              <a:rPr lang="en-GB" sz="2800" dirty="0"/>
              <a:t> 5 mil </a:t>
            </a:r>
            <a:r>
              <a:rPr lang="en-GB" sz="2800" dirty="0" err="1"/>
              <a:t>uzaklığındaki</a:t>
            </a:r>
            <a:r>
              <a:rPr lang="en-GB" sz="2800" dirty="0"/>
              <a:t> </a:t>
            </a:r>
            <a:r>
              <a:rPr lang="en-GB" sz="2800" dirty="0" err="1"/>
              <a:t>arkadaşları</a:t>
            </a:r>
            <a:r>
              <a:rPr lang="en-GB" sz="2800" dirty="0"/>
              <a:t> </a:t>
            </a:r>
            <a:r>
              <a:rPr lang="en-GB" sz="2800" dirty="0" err="1"/>
              <a:t>kapsar</a:t>
            </a:r>
            <a:r>
              <a:rPr lang="en-GB" sz="2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5 mil </a:t>
            </a:r>
            <a:r>
              <a:rPr lang="en-GB" sz="2800" dirty="0" err="1"/>
              <a:t>kuş</a:t>
            </a:r>
            <a:r>
              <a:rPr lang="en-GB" sz="2800" dirty="0"/>
              <a:t> </a:t>
            </a:r>
            <a:r>
              <a:rPr lang="en-GB" sz="2800" dirty="0" err="1"/>
              <a:t>uçuşu</a:t>
            </a:r>
            <a:r>
              <a:rPr lang="en-GB" sz="2800" dirty="0"/>
              <a:t> </a:t>
            </a:r>
            <a:r>
              <a:rPr lang="en-GB" sz="2800" dirty="0" err="1"/>
              <a:t>olarak</a:t>
            </a:r>
            <a:r>
              <a:rPr lang="en-GB" sz="2800" dirty="0"/>
              <a:t> </a:t>
            </a:r>
            <a:r>
              <a:rPr lang="en-GB" sz="2800" dirty="0" err="1"/>
              <a:t>hesaplanmıştır</a:t>
            </a:r>
            <a:r>
              <a:rPr lang="en-GB" sz="2800" dirty="0"/>
              <a:t>. </a:t>
            </a:r>
            <a:r>
              <a:rPr lang="en-GB" sz="2800" dirty="0" err="1"/>
              <a:t>Konuma</a:t>
            </a:r>
            <a:r>
              <a:rPr lang="en-GB" sz="2800" dirty="0"/>
              <a:t> </a:t>
            </a:r>
            <a:r>
              <a:rPr lang="en-GB" sz="2800" dirty="0" err="1"/>
              <a:t>göre</a:t>
            </a:r>
            <a:r>
              <a:rPr lang="en-GB" sz="2800" dirty="0"/>
              <a:t> </a:t>
            </a:r>
            <a:r>
              <a:rPr lang="en-GB" sz="2800" dirty="0" err="1"/>
              <a:t>uygun</a:t>
            </a:r>
            <a:r>
              <a:rPr lang="en-GB" sz="2800" dirty="0"/>
              <a:t> </a:t>
            </a:r>
            <a:r>
              <a:rPr lang="en-GB" sz="2800" dirty="0" err="1"/>
              <a:t>uzaklık</a:t>
            </a:r>
            <a:r>
              <a:rPr lang="en-GB" sz="2800" dirty="0"/>
              <a:t> </a:t>
            </a:r>
            <a:r>
              <a:rPr lang="en-GB" sz="2800" dirty="0" err="1"/>
              <a:t>hesaplanmalıdır</a:t>
            </a:r>
            <a:r>
              <a:rPr lang="en-GB" sz="2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 err="1"/>
              <a:t>Uygulamanın</a:t>
            </a:r>
            <a:r>
              <a:rPr lang="en-GB" sz="2800" dirty="0"/>
              <a:t> 100 </a:t>
            </a:r>
            <a:r>
              <a:rPr lang="en-GB" sz="2800" dirty="0" err="1"/>
              <a:t>milyon</a:t>
            </a:r>
            <a:r>
              <a:rPr lang="en-GB" sz="2800" dirty="0"/>
              <a:t> </a:t>
            </a:r>
            <a:r>
              <a:rPr lang="en-GB" sz="2800" dirty="0" err="1"/>
              <a:t>kullanıcıya</a:t>
            </a:r>
            <a:r>
              <a:rPr lang="en-GB" sz="2800" dirty="0"/>
              <a:t> </a:t>
            </a:r>
            <a:r>
              <a:rPr lang="en-GB" sz="2800" dirty="0" err="1"/>
              <a:t>ulaşması</a:t>
            </a:r>
            <a:r>
              <a:rPr lang="en-GB" sz="2800" dirty="0"/>
              <a:t> </a:t>
            </a:r>
            <a:r>
              <a:rPr lang="en-GB" sz="2800" dirty="0" err="1"/>
              <a:t>hedeflenmektedir</a:t>
            </a:r>
            <a:r>
              <a:rPr lang="en-GB" sz="2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 err="1"/>
              <a:t>Makine</a:t>
            </a:r>
            <a:r>
              <a:rPr lang="en-GB" sz="2800" dirty="0"/>
              <a:t> </a:t>
            </a:r>
            <a:r>
              <a:rPr lang="en-GB" sz="2800" dirty="0" err="1"/>
              <a:t>öğrenmesinde</a:t>
            </a:r>
            <a:r>
              <a:rPr lang="en-GB" sz="2800" dirty="0"/>
              <a:t> </a:t>
            </a:r>
            <a:r>
              <a:rPr lang="en-GB" sz="2800" dirty="0" err="1"/>
              <a:t>kullanılmak</a:t>
            </a:r>
            <a:r>
              <a:rPr lang="en-GB" sz="2800" dirty="0"/>
              <a:t> </a:t>
            </a:r>
            <a:r>
              <a:rPr lang="en-GB" sz="2800" dirty="0" err="1"/>
              <a:t>üzere</a:t>
            </a:r>
            <a:r>
              <a:rPr lang="en-GB" sz="2800" dirty="0"/>
              <a:t> </a:t>
            </a:r>
            <a:r>
              <a:rPr lang="en-GB" sz="2800" dirty="0" err="1"/>
              <a:t>geçmiş</a:t>
            </a:r>
            <a:r>
              <a:rPr lang="en-GB" sz="2800" dirty="0"/>
              <a:t> </a:t>
            </a:r>
            <a:r>
              <a:rPr lang="en-GB" sz="2800" dirty="0" err="1"/>
              <a:t>konum</a:t>
            </a:r>
            <a:r>
              <a:rPr lang="en-GB" sz="2800" dirty="0"/>
              <a:t> </a:t>
            </a:r>
            <a:r>
              <a:rPr lang="en-GB" sz="2800" dirty="0" err="1"/>
              <a:t>bilgisi</a:t>
            </a:r>
            <a:r>
              <a:rPr lang="en-GB" sz="2800" dirty="0"/>
              <a:t> </a:t>
            </a:r>
            <a:r>
              <a:rPr lang="en-GB" sz="2800" dirty="0" err="1"/>
              <a:t>depolanmak</a:t>
            </a:r>
            <a:r>
              <a:rPr lang="en-GB" sz="2800" dirty="0"/>
              <a:t> </a:t>
            </a:r>
            <a:r>
              <a:rPr lang="en-GB" sz="2800" dirty="0" err="1"/>
              <a:t>istenmektedir</a:t>
            </a:r>
            <a:r>
              <a:rPr lang="en-GB" sz="2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 err="1"/>
              <a:t>Uygulamada</a:t>
            </a:r>
            <a:r>
              <a:rPr lang="en-GB" sz="2800" dirty="0"/>
              <a:t> 10 </a:t>
            </a:r>
            <a:r>
              <a:rPr lang="en-GB" sz="2800" dirty="0" err="1"/>
              <a:t>dakika</a:t>
            </a:r>
            <a:r>
              <a:rPr lang="en-GB" sz="2800" dirty="0"/>
              <a:t> </a:t>
            </a:r>
            <a:r>
              <a:rPr lang="en-GB" sz="2800" dirty="0" err="1"/>
              <a:t>boyunca</a:t>
            </a:r>
            <a:r>
              <a:rPr lang="en-GB" sz="2800" dirty="0"/>
              <a:t> </a:t>
            </a:r>
            <a:r>
              <a:rPr lang="en-GB" sz="2800" dirty="0" err="1"/>
              <a:t>çevrimdışı</a:t>
            </a:r>
            <a:r>
              <a:rPr lang="en-GB" sz="2800" dirty="0"/>
              <a:t> </a:t>
            </a:r>
            <a:r>
              <a:rPr lang="en-GB" sz="2800" dirty="0" err="1"/>
              <a:t>olan</a:t>
            </a:r>
            <a:r>
              <a:rPr lang="en-GB" sz="2800" dirty="0"/>
              <a:t> </a:t>
            </a:r>
            <a:r>
              <a:rPr lang="en-GB" sz="2800" dirty="0" err="1"/>
              <a:t>kullanıcının</a:t>
            </a:r>
            <a:r>
              <a:rPr lang="en-GB" sz="2800" dirty="0"/>
              <a:t> </a:t>
            </a:r>
            <a:r>
              <a:rPr lang="en-GB" sz="2800" dirty="0" err="1"/>
              <a:t>hiçbir</a:t>
            </a:r>
            <a:r>
              <a:rPr lang="en-GB" sz="2800" dirty="0"/>
              <a:t> </a:t>
            </a:r>
            <a:r>
              <a:rPr lang="en-GB" sz="2800" dirty="0" err="1"/>
              <a:t>bilgisi</a:t>
            </a:r>
            <a:r>
              <a:rPr lang="en-GB" sz="2800" dirty="0"/>
              <a:t> </a:t>
            </a:r>
            <a:r>
              <a:rPr lang="en-GB" sz="2800" dirty="0" err="1"/>
              <a:t>uygulamada</a:t>
            </a:r>
            <a:r>
              <a:rPr lang="en-GB" sz="2800" dirty="0"/>
              <a:t> </a:t>
            </a:r>
            <a:r>
              <a:rPr lang="en-GB" sz="2800" dirty="0" err="1"/>
              <a:t>gösterilmeyecektir</a:t>
            </a:r>
            <a:r>
              <a:rPr lang="en-GB" sz="2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/>
              <a:t> </a:t>
            </a:r>
            <a:r>
              <a:rPr lang="en-GB" sz="2800" dirty="0" err="1"/>
              <a:t>Gizlilik</a:t>
            </a:r>
            <a:r>
              <a:rPr lang="en-GB" sz="2800" dirty="0"/>
              <a:t> </a:t>
            </a:r>
            <a:r>
              <a:rPr lang="en-GB" sz="2800" dirty="0" err="1"/>
              <a:t>politikaları</a:t>
            </a:r>
            <a:r>
              <a:rPr lang="en-GB" sz="2800" dirty="0"/>
              <a:t> </a:t>
            </a:r>
            <a:r>
              <a:rPr lang="en-GB" sz="2800" dirty="0" err="1"/>
              <a:t>şuan</a:t>
            </a:r>
            <a:r>
              <a:rPr lang="en-GB" sz="2800" dirty="0"/>
              <a:t> </a:t>
            </a:r>
            <a:r>
              <a:rPr lang="en-GB" sz="2800" dirty="0" err="1"/>
              <a:t>için</a:t>
            </a:r>
            <a:r>
              <a:rPr lang="en-GB" sz="2800" dirty="0"/>
              <a:t> </a:t>
            </a:r>
            <a:r>
              <a:rPr lang="en-GB" sz="2800" dirty="0" err="1"/>
              <a:t>önemli</a:t>
            </a:r>
            <a:r>
              <a:rPr lang="en-GB" sz="2800" dirty="0"/>
              <a:t> </a:t>
            </a:r>
            <a:r>
              <a:rPr lang="en-GB" sz="2800" dirty="0" err="1"/>
              <a:t>değildir</a:t>
            </a:r>
            <a:r>
              <a:rPr lang="en-GB" sz="28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800" dirty="0" err="1"/>
              <a:t>Uygulamada</a:t>
            </a:r>
            <a:r>
              <a:rPr lang="en-GB" sz="2800" dirty="0"/>
              <a:t> </a:t>
            </a:r>
            <a:r>
              <a:rPr lang="en-GB" sz="2800" dirty="0" err="1"/>
              <a:t>arkadaş</a:t>
            </a:r>
            <a:r>
              <a:rPr lang="en-GB" sz="2800" dirty="0"/>
              <a:t> </a:t>
            </a:r>
            <a:r>
              <a:rPr lang="en-GB" sz="2800" dirty="0" err="1"/>
              <a:t>listesinin</a:t>
            </a:r>
            <a:r>
              <a:rPr lang="en-GB" sz="2800" dirty="0"/>
              <a:t> </a:t>
            </a:r>
            <a:r>
              <a:rPr lang="en-GB" sz="2800" dirty="0" err="1"/>
              <a:t>birkaç</a:t>
            </a:r>
            <a:r>
              <a:rPr lang="en-GB" sz="2800" dirty="0"/>
              <a:t> </a:t>
            </a:r>
            <a:r>
              <a:rPr lang="en-GB" sz="2800" dirty="0" err="1"/>
              <a:t>saniyede</a:t>
            </a:r>
            <a:r>
              <a:rPr lang="en-GB" sz="2800" dirty="0"/>
              <a:t> </a:t>
            </a:r>
            <a:r>
              <a:rPr lang="en-GB" sz="2800" dirty="0" err="1"/>
              <a:t>bir</a:t>
            </a:r>
            <a:r>
              <a:rPr lang="en-GB" sz="2800" dirty="0"/>
              <a:t> </a:t>
            </a:r>
            <a:r>
              <a:rPr lang="en-GB" sz="2800" dirty="0" err="1"/>
              <a:t>güncellenmesi</a:t>
            </a:r>
            <a:r>
              <a:rPr lang="en-GB" sz="2800" dirty="0"/>
              <a:t> </a:t>
            </a:r>
            <a:r>
              <a:rPr lang="en-GB" sz="2800" dirty="0" err="1"/>
              <a:t>istenmektedir</a:t>
            </a:r>
            <a:r>
              <a:rPr lang="en-GB" sz="2800" dirty="0"/>
              <a:t>.</a:t>
            </a:r>
          </a:p>
        </p:txBody>
      </p:sp>
      <p:sp>
        <p:nvSpPr>
          <p:cNvPr id="10" name="Freeform 71"/>
          <p:cNvSpPr>
            <a:spLocks noChangeArrowheads="1"/>
          </p:cNvSpPr>
          <p:nvPr/>
        </p:nvSpPr>
        <p:spPr bwMode="auto">
          <a:xfrm>
            <a:off x="14818933" y="7358526"/>
            <a:ext cx="909999" cy="675742"/>
          </a:xfrm>
          <a:custGeom>
            <a:avLst/>
            <a:gdLst>
              <a:gd name="T0" fmla="*/ 70 w 444"/>
              <a:gd name="T1" fmla="*/ 0 h 329"/>
              <a:gd name="T2" fmla="*/ 70 w 444"/>
              <a:gd name="T3" fmla="*/ 0 h 329"/>
              <a:gd name="T4" fmla="*/ 0 w 444"/>
              <a:gd name="T5" fmla="*/ 70 h 329"/>
              <a:gd name="T6" fmla="*/ 70 w 444"/>
              <a:gd name="T7" fmla="*/ 150 h 329"/>
              <a:gd name="T8" fmla="*/ 0 w 444"/>
              <a:gd name="T9" fmla="*/ 291 h 329"/>
              <a:gd name="T10" fmla="*/ 0 w 444"/>
              <a:gd name="T11" fmla="*/ 328 h 329"/>
              <a:gd name="T12" fmla="*/ 70 w 444"/>
              <a:gd name="T13" fmla="*/ 0 h 329"/>
              <a:gd name="T14" fmla="*/ 275 w 444"/>
              <a:gd name="T15" fmla="*/ 0 h 329"/>
              <a:gd name="T16" fmla="*/ 275 w 444"/>
              <a:gd name="T17" fmla="*/ 0 h 329"/>
              <a:gd name="T18" fmla="*/ 204 w 444"/>
              <a:gd name="T19" fmla="*/ 70 h 329"/>
              <a:gd name="T20" fmla="*/ 275 w 444"/>
              <a:gd name="T21" fmla="*/ 150 h 329"/>
              <a:gd name="T22" fmla="*/ 204 w 444"/>
              <a:gd name="T23" fmla="*/ 291 h 329"/>
              <a:gd name="T24" fmla="*/ 204 w 444"/>
              <a:gd name="T25" fmla="*/ 328 h 329"/>
              <a:gd name="T26" fmla="*/ 275 w 444"/>
              <a:gd name="T27" fmla="*/ 0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44" h="329">
                <a:moveTo>
                  <a:pt x="70" y="0"/>
                </a:moveTo>
                <a:lnTo>
                  <a:pt x="70" y="0"/>
                </a:lnTo>
                <a:cubicBezTo>
                  <a:pt x="26" y="0"/>
                  <a:pt x="0" y="35"/>
                  <a:pt x="0" y="70"/>
                </a:cubicBezTo>
                <a:cubicBezTo>
                  <a:pt x="0" y="115"/>
                  <a:pt x="26" y="150"/>
                  <a:pt x="70" y="150"/>
                </a:cubicBezTo>
                <a:cubicBezTo>
                  <a:pt x="142" y="150"/>
                  <a:pt x="98" y="291"/>
                  <a:pt x="0" y="291"/>
                </a:cubicBezTo>
                <a:cubicBezTo>
                  <a:pt x="0" y="328"/>
                  <a:pt x="0" y="328"/>
                  <a:pt x="0" y="328"/>
                </a:cubicBezTo>
                <a:cubicBezTo>
                  <a:pt x="168" y="328"/>
                  <a:pt x="239" y="0"/>
                  <a:pt x="70" y="0"/>
                </a:cubicBezTo>
                <a:close/>
                <a:moveTo>
                  <a:pt x="275" y="0"/>
                </a:moveTo>
                <a:lnTo>
                  <a:pt x="275" y="0"/>
                </a:lnTo>
                <a:cubicBezTo>
                  <a:pt x="239" y="0"/>
                  <a:pt x="204" y="35"/>
                  <a:pt x="204" y="70"/>
                </a:cubicBezTo>
                <a:cubicBezTo>
                  <a:pt x="204" y="115"/>
                  <a:pt x="239" y="150"/>
                  <a:pt x="275" y="150"/>
                </a:cubicBezTo>
                <a:cubicBezTo>
                  <a:pt x="354" y="150"/>
                  <a:pt x="301" y="291"/>
                  <a:pt x="204" y="291"/>
                </a:cubicBezTo>
                <a:cubicBezTo>
                  <a:pt x="204" y="328"/>
                  <a:pt x="204" y="328"/>
                  <a:pt x="204" y="328"/>
                </a:cubicBezTo>
                <a:cubicBezTo>
                  <a:pt x="381" y="328"/>
                  <a:pt x="443" y="0"/>
                  <a:pt x="27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85C1DC5B-30AB-A01E-4EF6-44E2C0069F66}"/>
              </a:ext>
            </a:extLst>
          </p:cNvPr>
          <p:cNvSpPr txBox="1"/>
          <p:nvPr/>
        </p:nvSpPr>
        <p:spPr>
          <a:xfrm rot="10800000" flipV="1">
            <a:off x="6215134" y="10159059"/>
            <a:ext cx="1147838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tr-TR" sz="2800" dirty="0"/>
              <a:t>Kullanıcılardan alınan güncel konum bilgisi gecikme olmadan iletilmek zorundadır.</a:t>
            </a:r>
          </a:p>
          <a:p>
            <a:pPr marL="514350" indent="-514350">
              <a:buFont typeface="+mj-lt"/>
              <a:buAutoNum type="arabicPeriod"/>
            </a:pPr>
            <a:r>
              <a:rPr lang="tr-TR" sz="2800" dirty="0"/>
              <a:t>Sistem genel olarak güvenilir olmak zorundadır. Nadir veri noktası kayıpları kabul edilebilir.</a:t>
            </a:r>
          </a:p>
          <a:p>
            <a:pPr marL="514350" indent="-514350">
              <a:buFont typeface="+mj-lt"/>
              <a:buAutoNum type="arabicPeriod"/>
            </a:pPr>
            <a:r>
              <a:rPr lang="tr-TR" sz="2800" dirty="0"/>
              <a:t>Konum verilerinin </a:t>
            </a:r>
            <a:r>
              <a:rPr lang="tr-TR" sz="2800" dirty="0" err="1"/>
              <a:t>veritabanına</a:t>
            </a:r>
            <a:r>
              <a:rPr lang="tr-TR" sz="2800" dirty="0"/>
              <a:t> kopyalanmasında birkaç saniyelik gecikme kabul edilebilir.</a:t>
            </a:r>
          </a:p>
          <a:p>
            <a:pPr marL="514350" indent="-514350">
              <a:buFont typeface="+mj-lt"/>
              <a:buAutoNum type="arabicPeriod"/>
            </a:pPr>
            <a:endParaRPr lang="tr-TR" sz="2800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141C68C7-73DF-433F-BA74-BACA1FEE2B5F}"/>
              </a:ext>
            </a:extLst>
          </p:cNvPr>
          <p:cNvSpPr txBox="1"/>
          <p:nvPr/>
        </p:nvSpPr>
        <p:spPr>
          <a:xfrm>
            <a:off x="6215134" y="8883908"/>
            <a:ext cx="73675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b="1" dirty="0">
                <a:sym typeface="Wingdings" panose="05000000000000000000" pitchFamily="2" charset="2"/>
              </a:rPr>
              <a:t>FONKSİYONEL OLMAYAN ÖZELLİKLER</a:t>
            </a:r>
            <a:endParaRPr lang="tr-TR" sz="2800" b="1" dirty="0"/>
          </a:p>
        </p:txBody>
      </p:sp>
    </p:spTree>
    <p:extLst>
      <p:ext uri="{BB962C8B-B14F-4D97-AF65-F5344CB8AC3E}">
        <p14:creationId xmlns:p14="http://schemas.microsoft.com/office/powerpoint/2010/main" val="2911571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21397767" y="9465486"/>
            <a:ext cx="1135187" cy="113518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9101419" y="1894032"/>
            <a:ext cx="8608358" cy="1027164"/>
          </a:xfrm>
        </p:spPr>
        <p:txBody>
          <a:bodyPr>
            <a:noAutofit/>
          </a:bodyPr>
          <a:lstStyle/>
          <a:p>
            <a:r>
              <a:rPr lang="tr-TR" sz="5000" dirty="0">
                <a:solidFill>
                  <a:schemeClr val="tx1"/>
                </a:solidFill>
                <a:latin typeface="+mj-lt"/>
              </a:rPr>
              <a:t>QPS HESAPLAMA</a:t>
            </a:r>
            <a:endParaRPr lang="en-GB" sz="5000" dirty="0">
              <a:solidFill>
                <a:schemeClr val="tx1"/>
              </a:solidFill>
              <a:latin typeface="+mj-lt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16077257" y="4550233"/>
            <a:ext cx="7778763" cy="8403767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tr-TR" dirty="0">
                <a:solidFill>
                  <a:schemeClr val="tx1"/>
                </a:solidFill>
                <a:latin typeface="+mn-lt"/>
              </a:rPr>
              <a:t>QPS (Query Per Second), yani saniye başına sorgu </a:t>
            </a:r>
            <a:r>
              <a:rPr lang="tr-TR" dirty="0" err="1">
                <a:solidFill>
                  <a:schemeClr val="tx1"/>
                </a:solidFill>
                <a:latin typeface="+mn-lt"/>
              </a:rPr>
              <a:t>sayısı’nı</a:t>
            </a:r>
            <a:r>
              <a:rPr lang="tr-TR" dirty="0">
                <a:solidFill>
                  <a:schemeClr val="tx1"/>
                </a:solidFill>
                <a:latin typeface="+mn-lt"/>
              </a:rPr>
              <a:t>; e</a:t>
            </a:r>
            <a:r>
              <a:rPr lang="en-GB" dirty="0">
                <a:solidFill>
                  <a:schemeClr val="tx1"/>
                </a:solidFill>
                <a:latin typeface="+mn-lt"/>
              </a:rPr>
              <a:t>ş</a:t>
            </a:r>
            <a:r>
              <a:rPr lang="tr-TR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+mn-lt"/>
              </a:rPr>
              <a:t>zamanlı</a:t>
            </a:r>
            <a:r>
              <a:rPr lang="en-GB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+mn-lt"/>
              </a:rPr>
              <a:t>kullanıcı</a:t>
            </a:r>
            <a:r>
              <a:rPr lang="en-GB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+mn-lt"/>
              </a:rPr>
              <a:t>sayısını</a:t>
            </a:r>
            <a:r>
              <a:rPr lang="en-GB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+mn-lt"/>
              </a:rPr>
              <a:t>konum</a:t>
            </a:r>
            <a:r>
              <a:rPr lang="en-GB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+mn-lt"/>
              </a:rPr>
              <a:t>yenileme</a:t>
            </a:r>
            <a:r>
              <a:rPr lang="en-GB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+mn-lt"/>
              </a:rPr>
              <a:t>aralığına</a:t>
            </a:r>
            <a:r>
              <a:rPr lang="en-GB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+mn-lt"/>
              </a:rPr>
              <a:t>bölerek</a:t>
            </a:r>
            <a:r>
              <a:rPr lang="en-GB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+mn-lt"/>
              </a:rPr>
              <a:t>hesaplarız</a:t>
            </a:r>
            <a:r>
              <a:rPr lang="en-GB" dirty="0">
                <a:solidFill>
                  <a:schemeClr val="tx1"/>
                </a:solidFill>
                <a:latin typeface="+mn-lt"/>
              </a:rPr>
              <a:t>.</a:t>
            </a:r>
            <a:endParaRPr lang="tr-TR" dirty="0">
              <a:solidFill>
                <a:schemeClr val="tx1"/>
              </a:solidFill>
              <a:latin typeface="+mn-lt"/>
            </a:endParaRP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  <a:latin typeface="+mn-lt"/>
            </a:endParaRPr>
          </a:p>
          <a:p>
            <a:endParaRPr lang="en-GB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Parallelogram 16"/>
          <p:cNvSpPr/>
          <p:nvPr/>
        </p:nvSpPr>
        <p:spPr>
          <a:xfrm>
            <a:off x="8360161" y="7121511"/>
            <a:ext cx="5746415" cy="6615077"/>
          </a:xfrm>
          <a:prstGeom prst="parallelogram">
            <a:avLst>
              <a:gd name="adj" fmla="val 46348"/>
            </a:avLst>
          </a:prstGeom>
          <a:gradFill flip="none" rotWithShape="1">
            <a:gsLst>
              <a:gs pos="0">
                <a:schemeClr val="accent4"/>
              </a:gs>
              <a:gs pos="100000">
                <a:schemeClr val="accent5">
                  <a:alpha val="22000"/>
                </a:schemeClr>
              </a:gs>
            </a:gsLst>
            <a:lin ang="0" scaled="1"/>
            <a:tileRect/>
          </a:gradFill>
          <a:ln w="127000" cap="rnd">
            <a:noFill/>
          </a:ln>
          <a:effectLst>
            <a:outerShdw blurRad="101600" dist="139700" dir="8040000" sx="91000" sy="91000" algn="t" rotWithShape="0">
              <a:prstClr val="black">
                <a:alpha val="30000"/>
              </a:prstClr>
            </a:outerShdw>
            <a:softEdge rad="0"/>
          </a:effectLst>
        </p:spPr>
        <p:txBody>
          <a:bodyPr vert="horz" lIns="91440" tIns="45720" rIns="91440" bIns="45720" rtlCol="0" anchor="ctr"/>
          <a:lstStyle/>
          <a:p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21570717" y="9637111"/>
            <a:ext cx="789289" cy="791938"/>
            <a:chOff x="4906963" y="2173288"/>
            <a:chExt cx="473075" cy="474663"/>
          </a:xfrm>
          <a:solidFill>
            <a:schemeClr val="bg1"/>
          </a:solidFill>
        </p:grpSpPr>
        <p:sp>
          <p:nvSpPr>
            <p:cNvPr id="26" name="Freeform 16"/>
            <p:cNvSpPr>
              <a:spLocks/>
            </p:cNvSpPr>
            <p:nvPr/>
          </p:nvSpPr>
          <p:spPr bwMode="auto">
            <a:xfrm>
              <a:off x="4938713" y="2473325"/>
              <a:ext cx="142875" cy="141288"/>
            </a:xfrm>
            <a:custGeom>
              <a:avLst/>
              <a:gdLst>
                <a:gd name="T0" fmla="*/ 40 w 67"/>
                <a:gd name="T1" fmla="*/ 4 h 66"/>
                <a:gd name="T2" fmla="*/ 35 w 67"/>
                <a:gd name="T3" fmla="*/ 3 h 66"/>
                <a:gd name="T4" fmla="*/ 9 w 67"/>
                <a:gd name="T5" fmla="*/ 61 h 66"/>
                <a:gd name="T6" fmla="*/ 64 w 67"/>
                <a:gd name="T7" fmla="*/ 32 h 66"/>
                <a:gd name="T8" fmla="*/ 63 w 67"/>
                <a:gd name="T9" fmla="*/ 27 h 66"/>
                <a:gd name="T10" fmla="*/ 40 w 67"/>
                <a:gd name="T11" fmla="*/ 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66">
                  <a:moveTo>
                    <a:pt x="40" y="4"/>
                  </a:moveTo>
                  <a:cubicBezTo>
                    <a:pt x="37" y="0"/>
                    <a:pt x="36" y="2"/>
                    <a:pt x="35" y="3"/>
                  </a:cubicBezTo>
                  <a:cubicBezTo>
                    <a:pt x="17" y="21"/>
                    <a:pt x="0" y="66"/>
                    <a:pt x="9" y="61"/>
                  </a:cubicBezTo>
                  <a:cubicBezTo>
                    <a:pt x="41" y="46"/>
                    <a:pt x="46" y="50"/>
                    <a:pt x="64" y="32"/>
                  </a:cubicBezTo>
                  <a:cubicBezTo>
                    <a:pt x="65" y="31"/>
                    <a:pt x="67" y="30"/>
                    <a:pt x="63" y="27"/>
                  </a:cubicBezTo>
                  <a:lnTo>
                    <a:pt x="4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dirty="0"/>
            </a:p>
          </p:txBody>
        </p:sp>
        <p:sp>
          <p:nvSpPr>
            <p:cNvPr id="27" name="Freeform 17"/>
            <p:cNvSpPr>
              <a:spLocks noEditPoints="1"/>
            </p:cNvSpPr>
            <p:nvPr/>
          </p:nvSpPr>
          <p:spPr bwMode="auto">
            <a:xfrm>
              <a:off x="4906963" y="2173288"/>
              <a:ext cx="473075" cy="474663"/>
            </a:xfrm>
            <a:custGeom>
              <a:avLst/>
              <a:gdLst>
                <a:gd name="T0" fmla="*/ 155 w 223"/>
                <a:gd name="T1" fmla="*/ 145 h 224"/>
                <a:gd name="T2" fmla="*/ 156 w 223"/>
                <a:gd name="T3" fmla="*/ 141 h 224"/>
                <a:gd name="T4" fmla="*/ 204 w 223"/>
                <a:gd name="T5" fmla="*/ 19 h 224"/>
                <a:gd name="T6" fmla="*/ 84 w 223"/>
                <a:gd name="T7" fmla="*/ 67 h 224"/>
                <a:gd name="T8" fmla="*/ 78 w 223"/>
                <a:gd name="T9" fmla="*/ 69 h 224"/>
                <a:gd name="T10" fmla="*/ 65 w 223"/>
                <a:gd name="T11" fmla="*/ 65 h 224"/>
                <a:gd name="T12" fmla="*/ 53 w 223"/>
                <a:gd name="T13" fmla="*/ 69 h 224"/>
                <a:gd name="T14" fmla="*/ 3 w 223"/>
                <a:gd name="T15" fmla="*/ 119 h 224"/>
                <a:gd name="T16" fmla="*/ 5 w 223"/>
                <a:gd name="T17" fmla="*/ 125 h 224"/>
                <a:gd name="T18" fmla="*/ 41 w 223"/>
                <a:gd name="T19" fmla="*/ 131 h 224"/>
                <a:gd name="T20" fmla="*/ 53 w 223"/>
                <a:gd name="T21" fmla="*/ 127 h 224"/>
                <a:gd name="T22" fmla="*/ 57 w 223"/>
                <a:gd name="T23" fmla="*/ 127 h 224"/>
                <a:gd name="T24" fmla="*/ 96 w 223"/>
                <a:gd name="T25" fmla="*/ 167 h 224"/>
                <a:gd name="T26" fmla="*/ 96 w 223"/>
                <a:gd name="T27" fmla="*/ 170 h 224"/>
                <a:gd name="T28" fmla="*/ 92 w 223"/>
                <a:gd name="T29" fmla="*/ 182 h 224"/>
                <a:gd name="T30" fmla="*/ 98 w 223"/>
                <a:gd name="T31" fmla="*/ 219 h 224"/>
                <a:gd name="T32" fmla="*/ 104 w 223"/>
                <a:gd name="T33" fmla="*/ 221 h 224"/>
                <a:gd name="T34" fmla="*/ 155 w 223"/>
                <a:gd name="T35" fmla="*/ 170 h 224"/>
                <a:gd name="T36" fmla="*/ 158 w 223"/>
                <a:gd name="T37" fmla="*/ 159 h 224"/>
                <a:gd name="T38" fmla="*/ 155 w 223"/>
                <a:gd name="T39" fmla="*/ 145 h 224"/>
                <a:gd name="T40" fmla="*/ 144 w 223"/>
                <a:gd name="T41" fmla="*/ 80 h 224"/>
                <a:gd name="T42" fmla="*/ 144 w 223"/>
                <a:gd name="T43" fmla="*/ 50 h 224"/>
                <a:gd name="T44" fmla="*/ 174 w 223"/>
                <a:gd name="T45" fmla="*/ 50 h 224"/>
                <a:gd name="T46" fmla="*/ 174 w 223"/>
                <a:gd name="T47" fmla="*/ 80 h 224"/>
                <a:gd name="T48" fmla="*/ 144 w 223"/>
                <a:gd name="T49" fmla="*/ 8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3" h="224">
                  <a:moveTo>
                    <a:pt x="155" y="145"/>
                  </a:moveTo>
                  <a:cubicBezTo>
                    <a:pt x="154" y="143"/>
                    <a:pt x="156" y="141"/>
                    <a:pt x="156" y="141"/>
                  </a:cubicBezTo>
                  <a:cubicBezTo>
                    <a:pt x="197" y="97"/>
                    <a:pt x="223" y="38"/>
                    <a:pt x="204" y="19"/>
                  </a:cubicBezTo>
                  <a:cubicBezTo>
                    <a:pt x="185" y="0"/>
                    <a:pt x="128" y="26"/>
                    <a:pt x="84" y="67"/>
                  </a:cubicBezTo>
                  <a:cubicBezTo>
                    <a:pt x="83" y="68"/>
                    <a:pt x="81" y="69"/>
                    <a:pt x="78" y="69"/>
                  </a:cubicBezTo>
                  <a:cubicBezTo>
                    <a:pt x="65" y="65"/>
                    <a:pt x="65" y="65"/>
                    <a:pt x="65" y="65"/>
                  </a:cubicBezTo>
                  <a:cubicBezTo>
                    <a:pt x="61" y="64"/>
                    <a:pt x="56" y="66"/>
                    <a:pt x="53" y="69"/>
                  </a:cubicBezTo>
                  <a:cubicBezTo>
                    <a:pt x="3" y="119"/>
                    <a:pt x="3" y="119"/>
                    <a:pt x="3" y="119"/>
                  </a:cubicBezTo>
                  <a:cubicBezTo>
                    <a:pt x="0" y="122"/>
                    <a:pt x="1" y="124"/>
                    <a:pt x="5" y="125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5" y="131"/>
                    <a:pt x="50" y="130"/>
                    <a:pt x="53" y="127"/>
                  </a:cubicBezTo>
                  <a:cubicBezTo>
                    <a:pt x="53" y="127"/>
                    <a:pt x="55" y="125"/>
                    <a:pt x="57" y="127"/>
                  </a:cubicBezTo>
                  <a:cubicBezTo>
                    <a:pt x="67" y="137"/>
                    <a:pt x="86" y="157"/>
                    <a:pt x="96" y="167"/>
                  </a:cubicBezTo>
                  <a:cubicBezTo>
                    <a:pt x="98" y="168"/>
                    <a:pt x="96" y="170"/>
                    <a:pt x="96" y="170"/>
                  </a:cubicBezTo>
                  <a:cubicBezTo>
                    <a:pt x="94" y="173"/>
                    <a:pt x="92" y="179"/>
                    <a:pt x="92" y="182"/>
                  </a:cubicBezTo>
                  <a:cubicBezTo>
                    <a:pt x="98" y="219"/>
                    <a:pt x="98" y="219"/>
                    <a:pt x="98" y="219"/>
                  </a:cubicBezTo>
                  <a:cubicBezTo>
                    <a:pt x="99" y="223"/>
                    <a:pt x="102" y="224"/>
                    <a:pt x="104" y="221"/>
                  </a:cubicBezTo>
                  <a:cubicBezTo>
                    <a:pt x="155" y="170"/>
                    <a:pt x="155" y="170"/>
                    <a:pt x="155" y="170"/>
                  </a:cubicBezTo>
                  <a:cubicBezTo>
                    <a:pt x="157" y="168"/>
                    <a:pt x="159" y="162"/>
                    <a:pt x="158" y="159"/>
                  </a:cubicBezTo>
                  <a:lnTo>
                    <a:pt x="155" y="145"/>
                  </a:lnTo>
                  <a:close/>
                  <a:moveTo>
                    <a:pt x="144" y="80"/>
                  </a:moveTo>
                  <a:cubicBezTo>
                    <a:pt x="135" y="72"/>
                    <a:pt x="135" y="58"/>
                    <a:pt x="144" y="50"/>
                  </a:cubicBezTo>
                  <a:cubicBezTo>
                    <a:pt x="152" y="41"/>
                    <a:pt x="166" y="41"/>
                    <a:pt x="174" y="50"/>
                  </a:cubicBezTo>
                  <a:cubicBezTo>
                    <a:pt x="183" y="58"/>
                    <a:pt x="183" y="72"/>
                    <a:pt x="174" y="80"/>
                  </a:cubicBezTo>
                  <a:cubicBezTo>
                    <a:pt x="166" y="89"/>
                    <a:pt x="152" y="89"/>
                    <a:pt x="144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dirty="0"/>
            </a:p>
          </p:txBody>
        </p:sp>
      </p:grpSp>
      <p:sp>
        <p:nvSpPr>
          <p:cNvPr id="32" name="Text Placeholder 5"/>
          <p:cNvSpPr txBox="1">
            <a:spLocks/>
          </p:cNvSpPr>
          <p:nvPr/>
        </p:nvSpPr>
        <p:spPr>
          <a:xfrm>
            <a:off x="3157563" y="5843441"/>
            <a:ext cx="9823350" cy="6349842"/>
          </a:xfrm>
          <a:prstGeom prst="rect">
            <a:avLst/>
          </a:prstGeom>
        </p:spPr>
        <p:txBody>
          <a:bodyPr vert="horz" lIns="360000" tIns="180000" rIns="360000" bIns="180000" rtlCol="0">
            <a:noAutofit/>
          </a:bodyPr>
          <a:lstStyle>
            <a:lvl1pPr marL="0" indent="0" algn="l" defTabSz="1828343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9998" kern="1200" baseline="0">
                <a:solidFill>
                  <a:schemeClr val="accent1"/>
                </a:solidFill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6600" dirty="0">
              <a:solidFill>
                <a:srgbClr val="FFFFFF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8" name="Resim 17" descr="metin, ekran görüntüsü, yazı tipi, beyaz içeren bir resim&#10;&#10;Açıklama otomatik olarak oluşturuldu">
            <a:extLst>
              <a:ext uri="{FF2B5EF4-FFF2-40B4-BE49-F238E27FC236}">
                <a16:creationId xmlns:a16="http://schemas.microsoft.com/office/drawing/2014/main" id="{1D34E50F-6D15-A181-572F-7A92611050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77" y="3298569"/>
            <a:ext cx="13605773" cy="3922555"/>
          </a:xfrm>
          <a:prstGeom prst="rect">
            <a:avLst/>
          </a:prstGeom>
        </p:spPr>
      </p:pic>
      <p:sp>
        <p:nvSpPr>
          <p:cNvPr id="19" name="Metin kutusu 18">
            <a:extLst>
              <a:ext uri="{FF2B5EF4-FFF2-40B4-BE49-F238E27FC236}">
                <a16:creationId xmlns:a16="http://schemas.microsoft.com/office/drawing/2014/main" id="{4AE60BFA-1243-4B4E-B427-3F996F1362DE}"/>
              </a:ext>
            </a:extLst>
          </p:cNvPr>
          <p:cNvSpPr txBox="1"/>
          <p:nvPr/>
        </p:nvSpPr>
        <p:spPr>
          <a:xfrm>
            <a:off x="1657350" y="7791450"/>
            <a:ext cx="7905750" cy="3851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2800" dirty="0" err="1">
                <a:solidFill>
                  <a:schemeClr val="tx1"/>
                </a:solidFill>
                <a:latin typeface="+mn-lt"/>
              </a:rPr>
              <a:t>Uygulamada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eşzamanlı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kullanıcı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sayısı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10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milyon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kullanıcı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beklenmektedir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.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/>
                </a:solidFill>
                <a:latin typeface="+mn-lt"/>
              </a:rPr>
              <a:t>Bir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kullanıcının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ortalama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400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arkadaşı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olduğu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beklenmekte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ve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bu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400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arkadaşın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hepsi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Nearby Friends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kullanmaktadır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.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2800" dirty="0">
                <a:solidFill>
                  <a:schemeClr val="tx1"/>
                </a:solidFill>
                <a:latin typeface="+mn-lt"/>
              </a:rPr>
              <a:t>Her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bir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sayfa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20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adet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arkadaş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gösteriyor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.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Kullanıcı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istek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gönderdiğinde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daha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fazlası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GB" sz="2800" dirty="0" err="1">
                <a:solidFill>
                  <a:schemeClr val="tx1"/>
                </a:solidFill>
                <a:latin typeface="+mn-lt"/>
              </a:rPr>
              <a:t>yüklenecektir</a:t>
            </a:r>
            <a:r>
              <a:rPr lang="en-GB" sz="2800" dirty="0">
                <a:solidFill>
                  <a:schemeClr val="tx1"/>
                </a:solidFill>
                <a:latin typeface="+mn-lt"/>
              </a:rPr>
              <a:t>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6E4823F3-89C5-F1F4-B27B-DC6CFE8FAA7E}"/>
              </a:ext>
            </a:extLst>
          </p:cNvPr>
          <p:cNvSpPr/>
          <p:nvPr/>
        </p:nvSpPr>
        <p:spPr>
          <a:xfrm>
            <a:off x="16956227" y="9506990"/>
            <a:ext cx="1135187" cy="113518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3" name="Group 27">
            <a:extLst>
              <a:ext uri="{FF2B5EF4-FFF2-40B4-BE49-F238E27FC236}">
                <a16:creationId xmlns:a16="http://schemas.microsoft.com/office/drawing/2014/main" id="{3682290B-9184-E66D-0BE8-FB2E1C8989ED}"/>
              </a:ext>
            </a:extLst>
          </p:cNvPr>
          <p:cNvGrpSpPr/>
          <p:nvPr/>
        </p:nvGrpSpPr>
        <p:grpSpPr>
          <a:xfrm>
            <a:off x="17337865" y="9624334"/>
            <a:ext cx="371912" cy="757197"/>
            <a:chOff x="2087563" y="2211388"/>
            <a:chExt cx="220663" cy="449261"/>
          </a:xfrm>
          <a:solidFill>
            <a:schemeClr val="bg1"/>
          </a:solidFill>
        </p:grpSpPr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81BC7E76-3D12-BC96-4CD8-33F844705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2013" y="2211388"/>
              <a:ext cx="133350" cy="82550"/>
            </a:xfrm>
            <a:custGeom>
              <a:avLst/>
              <a:gdLst>
                <a:gd name="T0" fmla="*/ 61 w 63"/>
                <a:gd name="T1" fmla="*/ 30 h 39"/>
                <a:gd name="T2" fmla="*/ 51 w 63"/>
                <a:gd name="T3" fmla="*/ 39 h 39"/>
                <a:gd name="T4" fmla="*/ 12 w 63"/>
                <a:gd name="T5" fmla="*/ 39 h 39"/>
                <a:gd name="T6" fmla="*/ 2 w 63"/>
                <a:gd name="T7" fmla="*/ 30 h 39"/>
                <a:gd name="T8" fmla="*/ 0 w 63"/>
                <a:gd name="T9" fmla="*/ 9 h 39"/>
                <a:gd name="T10" fmla="*/ 9 w 63"/>
                <a:gd name="T11" fmla="*/ 0 h 39"/>
                <a:gd name="T12" fmla="*/ 54 w 63"/>
                <a:gd name="T13" fmla="*/ 0 h 39"/>
                <a:gd name="T14" fmla="*/ 62 w 63"/>
                <a:gd name="T15" fmla="*/ 9 h 39"/>
                <a:gd name="T16" fmla="*/ 61 w 63"/>
                <a:gd name="T17" fmla="*/ 3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9">
                  <a:moveTo>
                    <a:pt x="61" y="30"/>
                  </a:moveTo>
                  <a:cubicBezTo>
                    <a:pt x="60" y="35"/>
                    <a:pt x="56" y="39"/>
                    <a:pt x="5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7" y="39"/>
                    <a:pt x="2" y="35"/>
                    <a:pt x="2" y="3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9" y="0"/>
                    <a:pt x="63" y="4"/>
                    <a:pt x="62" y="9"/>
                  </a:cubicBezTo>
                  <a:lnTo>
                    <a:pt x="61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dirty="0"/>
            </a:p>
          </p:txBody>
        </p:sp>
        <p:sp>
          <p:nvSpPr>
            <p:cNvPr id="33" name="Freeform 11">
              <a:extLst>
                <a:ext uri="{FF2B5EF4-FFF2-40B4-BE49-F238E27FC236}">
                  <a16:creationId xmlns:a16="http://schemas.microsoft.com/office/drawing/2014/main" id="{9D9B8C93-6554-B42F-95D2-117F3B490D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87563" y="2317749"/>
              <a:ext cx="220663" cy="342900"/>
            </a:xfrm>
            <a:custGeom>
              <a:avLst/>
              <a:gdLst>
                <a:gd name="T0" fmla="*/ 103 w 104"/>
                <a:gd name="T1" fmla="*/ 107 h 162"/>
                <a:gd name="T2" fmla="*/ 83 w 104"/>
                <a:gd name="T3" fmla="*/ 9 h 162"/>
                <a:gd name="T4" fmla="*/ 72 w 104"/>
                <a:gd name="T5" fmla="*/ 0 h 162"/>
                <a:gd name="T6" fmla="*/ 33 w 104"/>
                <a:gd name="T7" fmla="*/ 0 h 162"/>
                <a:gd name="T8" fmla="*/ 22 w 104"/>
                <a:gd name="T9" fmla="*/ 9 h 162"/>
                <a:gd name="T10" fmla="*/ 1 w 104"/>
                <a:gd name="T11" fmla="*/ 107 h 162"/>
                <a:gd name="T12" fmla="*/ 6 w 104"/>
                <a:gd name="T13" fmla="*/ 122 h 162"/>
                <a:gd name="T14" fmla="*/ 45 w 104"/>
                <a:gd name="T15" fmla="*/ 159 h 162"/>
                <a:gd name="T16" fmla="*/ 59 w 104"/>
                <a:gd name="T17" fmla="*/ 159 h 162"/>
                <a:gd name="T18" fmla="*/ 98 w 104"/>
                <a:gd name="T19" fmla="*/ 122 h 162"/>
                <a:gd name="T20" fmla="*/ 103 w 104"/>
                <a:gd name="T21" fmla="*/ 107 h 162"/>
                <a:gd name="T22" fmla="*/ 24 w 104"/>
                <a:gd name="T23" fmla="*/ 54 h 162"/>
                <a:gd name="T24" fmla="*/ 26 w 104"/>
                <a:gd name="T25" fmla="*/ 44 h 162"/>
                <a:gd name="T26" fmla="*/ 27 w 104"/>
                <a:gd name="T27" fmla="*/ 43 h 162"/>
                <a:gd name="T28" fmla="*/ 72 w 104"/>
                <a:gd name="T29" fmla="*/ 22 h 162"/>
                <a:gd name="T30" fmla="*/ 73 w 104"/>
                <a:gd name="T31" fmla="*/ 23 h 162"/>
                <a:gd name="T32" fmla="*/ 73 w 104"/>
                <a:gd name="T33" fmla="*/ 24 h 162"/>
                <a:gd name="T34" fmla="*/ 74 w 104"/>
                <a:gd name="T35" fmla="*/ 30 h 162"/>
                <a:gd name="T36" fmla="*/ 74 w 104"/>
                <a:gd name="T37" fmla="*/ 31 h 162"/>
                <a:gd name="T38" fmla="*/ 25 w 104"/>
                <a:gd name="T39" fmla="*/ 55 h 162"/>
                <a:gd name="T40" fmla="*/ 24 w 104"/>
                <a:gd name="T41" fmla="*/ 54 h 162"/>
                <a:gd name="T42" fmla="*/ 15 w 104"/>
                <a:gd name="T43" fmla="*/ 99 h 162"/>
                <a:gd name="T44" fmla="*/ 17 w 104"/>
                <a:gd name="T45" fmla="*/ 90 h 162"/>
                <a:gd name="T46" fmla="*/ 18 w 104"/>
                <a:gd name="T47" fmla="*/ 89 h 162"/>
                <a:gd name="T48" fmla="*/ 79 w 104"/>
                <a:gd name="T49" fmla="*/ 59 h 162"/>
                <a:gd name="T50" fmla="*/ 80 w 104"/>
                <a:gd name="T51" fmla="*/ 60 h 162"/>
                <a:gd name="T52" fmla="*/ 82 w 104"/>
                <a:gd name="T53" fmla="*/ 67 h 162"/>
                <a:gd name="T54" fmla="*/ 81 w 104"/>
                <a:gd name="T55" fmla="*/ 68 h 162"/>
                <a:gd name="T56" fmla="*/ 15 w 104"/>
                <a:gd name="T57" fmla="*/ 100 h 162"/>
                <a:gd name="T58" fmla="*/ 15 w 104"/>
                <a:gd name="T59" fmla="*/ 99 h 162"/>
                <a:gd name="T60" fmla="*/ 89 w 104"/>
                <a:gd name="T61" fmla="*/ 105 h 162"/>
                <a:gd name="T62" fmla="*/ 33 w 104"/>
                <a:gd name="T63" fmla="*/ 132 h 162"/>
                <a:gd name="T64" fmla="*/ 31 w 104"/>
                <a:gd name="T65" fmla="*/ 132 h 162"/>
                <a:gd name="T66" fmla="*/ 26 w 104"/>
                <a:gd name="T67" fmla="*/ 127 h 162"/>
                <a:gd name="T68" fmla="*/ 26 w 104"/>
                <a:gd name="T69" fmla="*/ 125 h 162"/>
                <a:gd name="T70" fmla="*/ 87 w 104"/>
                <a:gd name="T71" fmla="*/ 96 h 162"/>
                <a:gd name="T72" fmla="*/ 88 w 104"/>
                <a:gd name="T73" fmla="*/ 97 h 162"/>
                <a:gd name="T74" fmla="*/ 90 w 104"/>
                <a:gd name="T75" fmla="*/ 104 h 162"/>
                <a:gd name="T76" fmla="*/ 89 w 104"/>
                <a:gd name="T77" fmla="*/ 105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4" h="162">
                  <a:moveTo>
                    <a:pt x="103" y="107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2" y="4"/>
                    <a:pt x="77" y="0"/>
                    <a:pt x="7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28" y="0"/>
                    <a:pt x="23" y="4"/>
                    <a:pt x="22" y="9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0" y="112"/>
                    <a:pt x="2" y="119"/>
                    <a:pt x="6" y="122"/>
                  </a:cubicBezTo>
                  <a:cubicBezTo>
                    <a:pt x="45" y="159"/>
                    <a:pt x="45" y="159"/>
                    <a:pt x="45" y="159"/>
                  </a:cubicBezTo>
                  <a:cubicBezTo>
                    <a:pt x="49" y="162"/>
                    <a:pt x="55" y="162"/>
                    <a:pt x="59" y="159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102" y="119"/>
                    <a:pt x="104" y="112"/>
                    <a:pt x="103" y="107"/>
                  </a:cubicBezTo>
                  <a:close/>
                  <a:moveTo>
                    <a:pt x="24" y="54"/>
                  </a:moveTo>
                  <a:cubicBezTo>
                    <a:pt x="25" y="51"/>
                    <a:pt x="26" y="47"/>
                    <a:pt x="26" y="44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72" y="22"/>
                    <a:pt x="72" y="22"/>
                    <a:pt x="73" y="23"/>
                  </a:cubicBezTo>
                  <a:cubicBezTo>
                    <a:pt x="73" y="23"/>
                    <a:pt x="73" y="23"/>
                    <a:pt x="73" y="24"/>
                  </a:cubicBezTo>
                  <a:cubicBezTo>
                    <a:pt x="73" y="24"/>
                    <a:pt x="74" y="29"/>
                    <a:pt x="74" y="30"/>
                  </a:cubicBezTo>
                  <a:cubicBezTo>
                    <a:pt x="74" y="31"/>
                    <a:pt x="74" y="31"/>
                    <a:pt x="74" y="31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5" y="55"/>
                    <a:pt x="24" y="55"/>
                    <a:pt x="24" y="54"/>
                  </a:cubicBezTo>
                  <a:close/>
                  <a:moveTo>
                    <a:pt x="15" y="99"/>
                  </a:moveTo>
                  <a:cubicBezTo>
                    <a:pt x="15" y="97"/>
                    <a:pt x="16" y="92"/>
                    <a:pt x="17" y="90"/>
                  </a:cubicBezTo>
                  <a:cubicBezTo>
                    <a:pt x="17" y="89"/>
                    <a:pt x="18" y="89"/>
                    <a:pt x="18" y="89"/>
                  </a:cubicBezTo>
                  <a:cubicBezTo>
                    <a:pt x="79" y="59"/>
                    <a:pt x="79" y="59"/>
                    <a:pt x="79" y="59"/>
                  </a:cubicBezTo>
                  <a:cubicBezTo>
                    <a:pt x="79" y="59"/>
                    <a:pt x="80" y="58"/>
                    <a:pt x="80" y="60"/>
                  </a:cubicBezTo>
                  <a:cubicBezTo>
                    <a:pt x="81" y="61"/>
                    <a:pt x="82" y="65"/>
                    <a:pt x="82" y="67"/>
                  </a:cubicBezTo>
                  <a:cubicBezTo>
                    <a:pt x="82" y="68"/>
                    <a:pt x="81" y="68"/>
                    <a:pt x="81" y="68"/>
                  </a:cubicBezTo>
                  <a:cubicBezTo>
                    <a:pt x="15" y="100"/>
                    <a:pt x="15" y="100"/>
                    <a:pt x="15" y="100"/>
                  </a:cubicBezTo>
                  <a:cubicBezTo>
                    <a:pt x="15" y="100"/>
                    <a:pt x="15" y="101"/>
                    <a:pt x="15" y="99"/>
                  </a:cubicBezTo>
                  <a:close/>
                  <a:moveTo>
                    <a:pt x="89" y="105"/>
                  </a:moveTo>
                  <a:cubicBezTo>
                    <a:pt x="33" y="132"/>
                    <a:pt x="33" y="132"/>
                    <a:pt x="33" y="132"/>
                  </a:cubicBezTo>
                  <a:cubicBezTo>
                    <a:pt x="33" y="132"/>
                    <a:pt x="32" y="133"/>
                    <a:pt x="31" y="132"/>
                  </a:cubicBezTo>
                  <a:cubicBezTo>
                    <a:pt x="30" y="131"/>
                    <a:pt x="27" y="129"/>
                    <a:pt x="26" y="127"/>
                  </a:cubicBezTo>
                  <a:cubicBezTo>
                    <a:pt x="25" y="126"/>
                    <a:pt x="26" y="125"/>
                    <a:pt x="26" y="125"/>
                  </a:cubicBezTo>
                  <a:cubicBezTo>
                    <a:pt x="87" y="96"/>
                    <a:pt x="87" y="96"/>
                    <a:pt x="87" y="96"/>
                  </a:cubicBezTo>
                  <a:cubicBezTo>
                    <a:pt x="87" y="96"/>
                    <a:pt x="88" y="95"/>
                    <a:pt x="88" y="97"/>
                  </a:cubicBezTo>
                  <a:cubicBezTo>
                    <a:pt x="88" y="98"/>
                    <a:pt x="89" y="102"/>
                    <a:pt x="90" y="104"/>
                  </a:cubicBezTo>
                  <a:cubicBezTo>
                    <a:pt x="90" y="105"/>
                    <a:pt x="89" y="105"/>
                    <a:pt x="89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dirty="0"/>
            </a:p>
          </p:txBody>
        </p:sp>
      </p:grpSp>
    </p:spTree>
    <p:extLst>
      <p:ext uri="{BB962C8B-B14F-4D97-AF65-F5344CB8AC3E}">
        <p14:creationId xmlns:p14="http://schemas.microsoft.com/office/powerpoint/2010/main" val="1427244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7D4C8B98-E49A-22AF-1E5B-A9F5C3DC2FE4}"/>
              </a:ext>
            </a:extLst>
          </p:cNvPr>
          <p:cNvSpPr/>
          <p:nvPr/>
        </p:nvSpPr>
        <p:spPr>
          <a:xfrm>
            <a:off x="7840237" y="9387620"/>
            <a:ext cx="1847173" cy="18476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 baseline="30000" dirty="0">
              <a:latin typeface="Lato Ligh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08975" y="881336"/>
            <a:ext cx="12359700" cy="1200310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tr-TR" sz="7000" dirty="0">
                <a:solidFill>
                  <a:schemeClr val="tx2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rPr>
              <a:t>HIGH LEVEL DESIGN</a:t>
            </a:r>
            <a:endParaRPr lang="id-ID" sz="7000" dirty="0">
              <a:solidFill>
                <a:schemeClr val="tx2"/>
              </a:solidFill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13387" y="4125455"/>
            <a:ext cx="10392316" cy="3782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tr-TR" sz="4400" b="1" dirty="0"/>
              <a:t>Peer –</a:t>
            </a:r>
            <a:r>
              <a:rPr lang="tr-TR" sz="4400" b="1" dirty="0" err="1"/>
              <a:t>to</a:t>
            </a:r>
            <a:r>
              <a:rPr lang="tr-TR" sz="4400" b="1" dirty="0"/>
              <a:t>- Peer</a:t>
            </a:r>
            <a:endParaRPr lang="en-GB" sz="4400" b="1" dirty="0"/>
          </a:p>
          <a:p>
            <a:pPr algn="just">
              <a:lnSpc>
                <a:spcPct val="120000"/>
              </a:lnSpc>
            </a:pPr>
            <a:r>
              <a:rPr lang="en-GB" sz="3600" dirty="0"/>
              <a:t>Bu </a:t>
            </a:r>
            <a:r>
              <a:rPr lang="en-GB" sz="3600" dirty="0" err="1"/>
              <a:t>çözüm</a:t>
            </a:r>
            <a:r>
              <a:rPr lang="en-GB" sz="3600" dirty="0"/>
              <a:t> </a:t>
            </a:r>
            <a:r>
              <a:rPr lang="en-GB" sz="3600" dirty="0" err="1"/>
              <a:t>yöntemi</a:t>
            </a:r>
            <a:r>
              <a:rPr lang="en-GB" sz="3600" dirty="0"/>
              <a:t> </a:t>
            </a:r>
            <a:r>
              <a:rPr lang="en-GB" sz="3600" dirty="0" err="1"/>
              <a:t>düzensiz</a:t>
            </a:r>
            <a:r>
              <a:rPr lang="en-GB" sz="3600" dirty="0"/>
              <a:t> </a:t>
            </a:r>
            <a:r>
              <a:rPr lang="en-GB" sz="3600" dirty="0" err="1"/>
              <a:t>bağlantı</a:t>
            </a:r>
            <a:r>
              <a:rPr lang="en-GB" sz="3600" dirty="0"/>
              <a:t> </a:t>
            </a:r>
            <a:r>
              <a:rPr lang="en-GB" sz="3600" dirty="0" err="1"/>
              <a:t>sorunu</a:t>
            </a:r>
            <a:r>
              <a:rPr lang="en-GB" sz="3600" dirty="0"/>
              <a:t> </a:t>
            </a:r>
            <a:r>
              <a:rPr lang="en-GB" sz="3600" dirty="0" err="1"/>
              <a:t>ve</a:t>
            </a:r>
            <a:r>
              <a:rPr lang="en-GB" sz="3600" dirty="0"/>
              <a:t> </a:t>
            </a:r>
            <a:r>
              <a:rPr lang="en-GB" sz="3600" dirty="0" err="1"/>
              <a:t>yüksek</a:t>
            </a:r>
            <a:r>
              <a:rPr lang="en-GB" sz="3600" dirty="0"/>
              <a:t> </a:t>
            </a:r>
            <a:r>
              <a:rPr lang="en-GB" sz="3600" dirty="0" err="1"/>
              <a:t>güç</a:t>
            </a:r>
            <a:r>
              <a:rPr lang="en-GB" sz="3600" dirty="0"/>
              <a:t> </a:t>
            </a:r>
            <a:r>
              <a:rPr lang="en-GB" sz="3600" dirty="0" err="1"/>
              <a:t>tüketimi</a:t>
            </a:r>
            <a:r>
              <a:rPr lang="en-GB" sz="3600" dirty="0"/>
              <a:t> </a:t>
            </a:r>
            <a:r>
              <a:rPr lang="en-GB" sz="3600" dirty="0" err="1"/>
              <a:t>sebebiyle</a:t>
            </a:r>
            <a:r>
              <a:rPr lang="en-GB" sz="3600" dirty="0"/>
              <a:t> </a:t>
            </a:r>
            <a:r>
              <a:rPr lang="en-GB" sz="3600" dirty="0" err="1"/>
              <a:t>efektif</a:t>
            </a:r>
            <a:r>
              <a:rPr lang="en-GB" sz="3600" dirty="0"/>
              <a:t> </a:t>
            </a:r>
            <a:r>
              <a:rPr lang="en-GB" sz="3600" dirty="0" err="1"/>
              <a:t>değildir</a:t>
            </a:r>
            <a:r>
              <a:rPr lang="en-GB" sz="3600" dirty="0"/>
              <a:t>. </a:t>
            </a:r>
            <a:r>
              <a:rPr lang="en-GB" sz="3600" dirty="0" err="1"/>
              <a:t>Ancak</a:t>
            </a:r>
            <a:r>
              <a:rPr lang="en-GB" sz="3600" dirty="0"/>
              <a:t> bize </a:t>
            </a:r>
            <a:r>
              <a:rPr lang="en-GB" sz="3600" dirty="0" err="1"/>
              <a:t>genel</a:t>
            </a:r>
            <a:r>
              <a:rPr lang="en-GB" sz="3600" dirty="0"/>
              <a:t> </a:t>
            </a:r>
            <a:r>
              <a:rPr lang="en-GB" sz="3600" dirty="0" err="1"/>
              <a:t>tasarım</a:t>
            </a:r>
            <a:r>
              <a:rPr lang="en-GB" sz="3600" dirty="0"/>
              <a:t> </a:t>
            </a:r>
            <a:r>
              <a:rPr lang="en-GB" sz="3600" dirty="0" err="1"/>
              <a:t>konusunda</a:t>
            </a:r>
            <a:r>
              <a:rPr lang="en-GB" sz="3600" dirty="0"/>
              <a:t> </a:t>
            </a:r>
            <a:r>
              <a:rPr lang="en-GB" sz="3600" dirty="0" err="1"/>
              <a:t>fikir</a:t>
            </a:r>
            <a:r>
              <a:rPr lang="en-GB" sz="3600" dirty="0"/>
              <a:t> </a:t>
            </a:r>
            <a:r>
              <a:rPr lang="en-GB" sz="3600" dirty="0" err="1"/>
              <a:t>sağlar</a:t>
            </a:r>
            <a:r>
              <a:rPr lang="en-GB" sz="3600" dirty="0"/>
              <a:t>.</a:t>
            </a:r>
          </a:p>
          <a:p>
            <a:pPr algn="just"/>
            <a:endParaRPr lang="en-GB" sz="2300" dirty="0"/>
          </a:p>
        </p:txBody>
      </p:sp>
      <p:sp>
        <p:nvSpPr>
          <p:cNvPr id="21" name="TextBox 20"/>
          <p:cNvSpPr txBox="1"/>
          <p:nvPr/>
        </p:nvSpPr>
        <p:spPr>
          <a:xfrm>
            <a:off x="12975025" y="4125455"/>
            <a:ext cx="10420690" cy="8401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tr-TR" sz="4400" dirty="0" err="1"/>
              <a:t>Shared</a:t>
            </a:r>
            <a:r>
              <a:rPr lang="tr-TR" sz="4400" dirty="0"/>
              <a:t> </a:t>
            </a:r>
            <a:r>
              <a:rPr lang="tr-TR" sz="4400" dirty="0" err="1"/>
              <a:t>Backend</a:t>
            </a:r>
            <a:endParaRPr lang="en-GB" sz="4400" dirty="0"/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3200" dirty="0" err="1"/>
              <a:t>Tüm</a:t>
            </a:r>
            <a:r>
              <a:rPr lang="en-GB" sz="3200" dirty="0"/>
              <a:t> </a:t>
            </a:r>
            <a:r>
              <a:rPr lang="en-GB" sz="3200" dirty="0" err="1"/>
              <a:t>aktif</a:t>
            </a:r>
            <a:r>
              <a:rPr lang="en-GB" sz="3200" dirty="0"/>
              <a:t> </a:t>
            </a:r>
            <a:r>
              <a:rPr lang="en-GB" sz="3200" dirty="0" err="1"/>
              <a:t>kullanıcılardan</a:t>
            </a:r>
            <a:r>
              <a:rPr lang="en-GB" sz="3200" dirty="0"/>
              <a:t> </a:t>
            </a:r>
            <a:r>
              <a:rPr lang="en-GB" sz="3200" dirty="0" err="1"/>
              <a:t>konum</a:t>
            </a:r>
            <a:r>
              <a:rPr lang="en-GB" sz="3200" dirty="0"/>
              <a:t> </a:t>
            </a:r>
            <a:r>
              <a:rPr lang="en-GB" sz="3200" dirty="0" err="1"/>
              <a:t>güncellemelerini</a:t>
            </a:r>
            <a:r>
              <a:rPr lang="en-GB" sz="3200" dirty="0"/>
              <a:t> </a:t>
            </a:r>
            <a:r>
              <a:rPr lang="en-GB" sz="3200" dirty="0" err="1"/>
              <a:t>alır</a:t>
            </a:r>
            <a:r>
              <a:rPr lang="en-GB" sz="3200" dirty="0"/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3200" dirty="0"/>
              <a:t>Her </a:t>
            </a:r>
            <a:r>
              <a:rPr lang="en-GB" sz="3200" dirty="0" err="1"/>
              <a:t>konum</a:t>
            </a:r>
            <a:r>
              <a:rPr lang="en-GB" sz="3200" dirty="0"/>
              <a:t> </a:t>
            </a:r>
            <a:r>
              <a:rPr lang="en-GB" sz="3200" dirty="0" err="1"/>
              <a:t>güncellemesinde</a:t>
            </a:r>
            <a:r>
              <a:rPr lang="en-GB" sz="3200" dirty="0"/>
              <a:t>, </a:t>
            </a:r>
            <a:r>
              <a:rPr lang="en-GB" sz="3200" dirty="0" err="1"/>
              <a:t>kullanıcıya</a:t>
            </a:r>
            <a:r>
              <a:rPr lang="en-GB" sz="3200" dirty="0"/>
              <a:t> </a:t>
            </a:r>
            <a:r>
              <a:rPr lang="en-GB" sz="3200" dirty="0" err="1"/>
              <a:t>arkadaşlarının</a:t>
            </a:r>
            <a:r>
              <a:rPr lang="en-GB" sz="3200" dirty="0"/>
              <a:t> </a:t>
            </a:r>
            <a:r>
              <a:rPr lang="en-GB" sz="3200" dirty="0" err="1"/>
              <a:t>konum</a:t>
            </a:r>
            <a:r>
              <a:rPr lang="en-GB" sz="3200" dirty="0"/>
              <a:t> </a:t>
            </a:r>
            <a:r>
              <a:rPr lang="en-GB" sz="3200" dirty="0" err="1"/>
              <a:t>bilgisini</a:t>
            </a:r>
            <a:r>
              <a:rPr lang="en-GB" sz="3200" dirty="0"/>
              <a:t> </a:t>
            </a:r>
            <a:r>
              <a:rPr lang="en-GB" sz="3200" dirty="0" err="1"/>
              <a:t>iletin</a:t>
            </a:r>
            <a:r>
              <a:rPr lang="en-GB" sz="3200" dirty="0"/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3200" dirty="0" err="1"/>
              <a:t>İki</a:t>
            </a:r>
            <a:r>
              <a:rPr lang="en-GB" sz="3200" dirty="0"/>
              <a:t> </a:t>
            </a:r>
            <a:r>
              <a:rPr lang="en-GB" sz="3200" dirty="0" err="1"/>
              <a:t>kullanıcının</a:t>
            </a:r>
            <a:r>
              <a:rPr lang="en-GB" sz="3200" dirty="0"/>
              <a:t> </a:t>
            </a:r>
            <a:r>
              <a:rPr lang="en-GB" sz="3200" dirty="0" err="1"/>
              <a:t>arasındaki</a:t>
            </a:r>
            <a:r>
              <a:rPr lang="en-GB" sz="3200" dirty="0"/>
              <a:t> </a:t>
            </a:r>
            <a:r>
              <a:rPr lang="en-GB" sz="3200" dirty="0" err="1"/>
              <a:t>mesafe</a:t>
            </a:r>
            <a:r>
              <a:rPr lang="en-GB" sz="3200" dirty="0"/>
              <a:t> </a:t>
            </a:r>
            <a:r>
              <a:rPr lang="en-GB" sz="3200" dirty="0" err="1"/>
              <a:t>eşik</a:t>
            </a:r>
            <a:r>
              <a:rPr lang="en-GB" sz="3200" dirty="0"/>
              <a:t> </a:t>
            </a:r>
            <a:r>
              <a:rPr lang="en-GB" sz="3200" dirty="0" err="1"/>
              <a:t>değerinin</a:t>
            </a:r>
            <a:r>
              <a:rPr lang="en-GB" sz="3200" dirty="0"/>
              <a:t> </a:t>
            </a:r>
            <a:r>
              <a:rPr lang="en-GB" sz="3200" dirty="0" err="1"/>
              <a:t>üzerindeyse</a:t>
            </a:r>
            <a:r>
              <a:rPr lang="en-GB" sz="3200" dirty="0"/>
              <a:t> </a:t>
            </a:r>
            <a:r>
              <a:rPr lang="en-GB" sz="3200" dirty="0" err="1"/>
              <a:t>konum</a:t>
            </a:r>
            <a:r>
              <a:rPr lang="en-GB" sz="3200" dirty="0"/>
              <a:t> </a:t>
            </a:r>
            <a:r>
              <a:rPr lang="en-GB" sz="3200" dirty="0" err="1"/>
              <a:t>güncellemesini</a:t>
            </a:r>
            <a:r>
              <a:rPr lang="en-GB" sz="3200" dirty="0"/>
              <a:t> </a:t>
            </a:r>
            <a:r>
              <a:rPr lang="en-GB" sz="3200" dirty="0" err="1"/>
              <a:t>iletmeyiz</a:t>
            </a:r>
            <a:r>
              <a:rPr lang="en-GB" sz="3200" dirty="0"/>
              <a:t>.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3200" dirty="0" err="1"/>
              <a:t>Sistemimizde</a:t>
            </a:r>
            <a:r>
              <a:rPr lang="en-GB" sz="3200" dirty="0"/>
              <a:t> </a:t>
            </a:r>
            <a:r>
              <a:rPr lang="en-GB" sz="3200" dirty="0" err="1"/>
              <a:t>saniyede</a:t>
            </a:r>
            <a:r>
              <a:rPr lang="en-GB" sz="3200" dirty="0"/>
              <a:t> 334bin </a:t>
            </a:r>
            <a:r>
              <a:rPr lang="en-GB" sz="3200" dirty="0" err="1"/>
              <a:t>güncelleme</a:t>
            </a:r>
            <a:r>
              <a:rPr lang="en-GB" sz="3200" dirty="0"/>
              <a:t> </a:t>
            </a:r>
            <a:r>
              <a:rPr lang="en-GB" sz="3200" dirty="0" err="1"/>
              <a:t>yapılıyor</a:t>
            </a:r>
            <a:r>
              <a:rPr lang="en-GB" sz="3200" dirty="0"/>
              <a:t>. </a:t>
            </a:r>
            <a:r>
              <a:rPr lang="en-GB" sz="3200" dirty="0" err="1"/>
              <a:t>Herbir</a:t>
            </a:r>
            <a:r>
              <a:rPr lang="en-GB" sz="3200" dirty="0"/>
              <a:t> </a:t>
            </a:r>
            <a:r>
              <a:rPr lang="en-GB" sz="3200" dirty="0" err="1"/>
              <a:t>kullanıcının</a:t>
            </a:r>
            <a:r>
              <a:rPr lang="en-GB" sz="3200" dirty="0"/>
              <a:t> 400 </a:t>
            </a:r>
            <a:r>
              <a:rPr lang="en-GB" sz="3200" dirty="0" err="1"/>
              <a:t>arkadaşı</a:t>
            </a:r>
            <a:r>
              <a:rPr lang="en-GB" sz="3200" dirty="0"/>
              <a:t> </a:t>
            </a:r>
            <a:r>
              <a:rPr lang="en-GB" sz="3200" dirty="0" err="1"/>
              <a:t>olduğunu</a:t>
            </a:r>
            <a:r>
              <a:rPr lang="en-GB" sz="3200" dirty="0"/>
              <a:t> </a:t>
            </a:r>
            <a:r>
              <a:rPr lang="en-GB" sz="3200" dirty="0" err="1"/>
              <a:t>ve</a:t>
            </a:r>
            <a:r>
              <a:rPr lang="en-GB" sz="3200" dirty="0"/>
              <a:t> </a:t>
            </a:r>
            <a:r>
              <a:rPr lang="en-GB" sz="3200" dirty="0" err="1"/>
              <a:t>bunlarında</a:t>
            </a:r>
            <a:r>
              <a:rPr lang="en-GB" sz="3200" dirty="0"/>
              <a:t> %10'unun online </a:t>
            </a:r>
            <a:r>
              <a:rPr lang="en-GB" sz="3200" dirty="0" err="1"/>
              <a:t>olduğunu</a:t>
            </a:r>
            <a:r>
              <a:rPr lang="en-GB" sz="3200" dirty="0"/>
              <a:t> </a:t>
            </a:r>
            <a:r>
              <a:rPr lang="en-GB" sz="3200" dirty="0" err="1"/>
              <a:t>kabul</a:t>
            </a:r>
            <a:r>
              <a:rPr lang="en-GB" sz="3200" dirty="0"/>
              <a:t> </a:t>
            </a:r>
            <a:r>
              <a:rPr lang="en-GB" sz="3200" dirty="0" err="1"/>
              <a:t>edersek</a:t>
            </a:r>
            <a:r>
              <a:rPr lang="en-GB" sz="3200" dirty="0"/>
              <a:t> </a:t>
            </a:r>
            <a:r>
              <a:rPr lang="en-GB" sz="3200" dirty="0" err="1"/>
              <a:t>saniyede</a:t>
            </a:r>
            <a:r>
              <a:rPr lang="en-GB" sz="3200" dirty="0"/>
              <a:t>;</a:t>
            </a:r>
          </a:p>
          <a:p>
            <a:pPr marL="342900" indent="-342900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3200" dirty="0"/>
              <a:t>334k * 400 * 10% = 14 </a:t>
            </a:r>
            <a:r>
              <a:rPr lang="en-GB" sz="3200" dirty="0" err="1"/>
              <a:t>milyon</a:t>
            </a:r>
            <a:r>
              <a:rPr lang="en-GB" sz="3200" dirty="0"/>
              <a:t> </a:t>
            </a:r>
            <a:r>
              <a:rPr lang="en-GB" sz="3200" dirty="0" err="1"/>
              <a:t>konum</a:t>
            </a:r>
            <a:r>
              <a:rPr lang="en-GB" sz="3200" dirty="0"/>
              <a:t> </a:t>
            </a:r>
            <a:r>
              <a:rPr lang="en-GB" sz="3200" dirty="0" err="1"/>
              <a:t>güncellemesi</a:t>
            </a:r>
            <a:r>
              <a:rPr lang="en-GB" sz="3200" dirty="0"/>
              <a:t> </a:t>
            </a:r>
            <a:r>
              <a:rPr lang="en-GB" sz="3200" dirty="0" err="1"/>
              <a:t>ortaya</a:t>
            </a:r>
            <a:r>
              <a:rPr lang="en-GB" sz="3200" dirty="0"/>
              <a:t> </a:t>
            </a:r>
            <a:r>
              <a:rPr lang="en-GB" sz="3200" dirty="0" err="1"/>
              <a:t>çıkar</a:t>
            </a:r>
            <a:r>
              <a:rPr lang="en-GB" sz="3200" dirty="0"/>
              <a:t>. Buda </a:t>
            </a:r>
            <a:r>
              <a:rPr lang="en-GB" sz="3200" dirty="0" err="1"/>
              <a:t>iletecek</a:t>
            </a:r>
            <a:r>
              <a:rPr lang="en-GB" sz="3200" dirty="0"/>
              <a:t> </a:t>
            </a:r>
            <a:r>
              <a:rPr lang="en-GB" sz="3200" dirty="0" err="1"/>
              <a:t>çok</a:t>
            </a:r>
            <a:r>
              <a:rPr lang="en-GB" sz="3200" dirty="0"/>
              <a:t> </a:t>
            </a:r>
            <a:r>
              <a:rPr lang="en-GB" sz="3200" dirty="0" err="1"/>
              <a:t>fazla</a:t>
            </a:r>
            <a:r>
              <a:rPr lang="en-GB" sz="3200" dirty="0"/>
              <a:t> </a:t>
            </a:r>
            <a:r>
              <a:rPr lang="en-GB" sz="3200" dirty="0" err="1"/>
              <a:t>güncelleme</a:t>
            </a:r>
            <a:r>
              <a:rPr lang="en-GB" sz="3200" dirty="0"/>
              <a:t> </a:t>
            </a:r>
            <a:r>
              <a:rPr lang="en-GB" sz="3200" dirty="0" err="1"/>
              <a:t>meydana</a:t>
            </a:r>
            <a:r>
              <a:rPr lang="en-GB" sz="3200" dirty="0"/>
              <a:t> </a:t>
            </a:r>
            <a:r>
              <a:rPr lang="en-GB" sz="3200" dirty="0" err="1"/>
              <a:t>çıkarır</a:t>
            </a:r>
            <a:r>
              <a:rPr lang="en-GB" sz="3200" dirty="0"/>
              <a:t>.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DCB910F-EC54-83D3-463A-4524E507DDC4}"/>
              </a:ext>
            </a:extLst>
          </p:cNvPr>
          <p:cNvSpPr/>
          <p:nvPr/>
        </p:nvSpPr>
        <p:spPr>
          <a:xfrm>
            <a:off x="2041132" y="9387620"/>
            <a:ext cx="1847173" cy="18476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 dirty="0">
              <a:latin typeface="Lato Light"/>
            </a:endParaRPr>
          </a:p>
        </p:txBody>
      </p:sp>
      <p:sp>
        <p:nvSpPr>
          <p:cNvPr id="5" name="Freeform 102">
            <a:extLst>
              <a:ext uri="{FF2B5EF4-FFF2-40B4-BE49-F238E27FC236}">
                <a16:creationId xmlns:a16="http://schemas.microsoft.com/office/drawing/2014/main" id="{FC4D9D2C-9F04-9F5A-E94C-BD87C0F483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62381" y="9951838"/>
            <a:ext cx="804676" cy="719219"/>
          </a:xfrm>
          <a:custGeom>
            <a:avLst/>
            <a:gdLst>
              <a:gd name="T0" fmla="*/ 80 w 498"/>
              <a:gd name="T1" fmla="*/ 151 h 445"/>
              <a:gd name="T2" fmla="*/ 80 w 498"/>
              <a:gd name="T3" fmla="*/ 151 h 445"/>
              <a:gd name="T4" fmla="*/ 142 w 498"/>
              <a:gd name="T5" fmla="*/ 169 h 445"/>
              <a:gd name="T6" fmla="*/ 151 w 498"/>
              <a:gd name="T7" fmla="*/ 169 h 445"/>
              <a:gd name="T8" fmla="*/ 195 w 498"/>
              <a:gd name="T9" fmla="*/ 134 h 445"/>
              <a:gd name="T10" fmla="*/ 195 w 498"/>
              <a:gd name="T11" fmla="*/ 125 h 445"/>
              <a:gd name="T12" fmla="*/ 178 w 498"/>
              <a:gd name="T13" fmla="*/ 107 h 445"/>
              <a:gd name="T14" fmla="*/ 275 w 498"/>
              <a:gd name="T15" fmla="*/ 10 h 445"/>
              <a:gd name="T16" fmla="*/ 195 w 498"/>
              <a:gd name="T17" fmla="*/ 0 h 445"/>
              <a:gd name="T18" fmla="*/ 107 w 498"/>
              <a:gd name="T19" fmla="*/ 54 h 445"/>
              <a:gd name="T20" fmla="*/ 72 w 498"/>
              <a:gd name="T21" fmla="*/ 81 h 445"/>
              <a:gd name="T22" fmla="*/ 53 w 498"/>
              <a:gd name="T23" fmla="*/ 116 h 445"/>
              <a:gd name="T24" fmla="*/ 18 w 498"/>
              <a:gd name="T25" fmla="*/ 125 h 445"/>
              <a:gd name="T26" fmla="*/ 0 w 498"/>
              <a:gd name="T27" fmla="*/ 143 h 445"/>
              <a:gd name="T28" fmla="*/ 0 w 498"/>
              <a:gd name="T29" fmla="*/ 151 h 445"/>
              <a:gd name="T30" fmla="*/ 36 w 498"/>
              <a:gd name="T31" fmla="*/ 187 h 445"/>
              <a:gd name="T32" fmla="*/ 53 w 498"/>
              <a:gd name="T33" fmla="*/ 196 h 445"/>
              <a:gd name="T34" fmla="*/ 72 w 498"/>
              <a:gd name="T35" fmla="*/ 178 h 445"/>
              <a:gd name="T36" fmla="*/ 80 w 498"/>
              <a:gd name="T37" fmla="*/ 151 h 445"/>
              <a:gd name="T38" fmla="*/ 222 w 498"/>
              <a:gd name="T39" fmla="*/ 160 h 445"/>
              <a:gd name="T40" fmla="*/ 222 w 498"/>
              <a:gd name="T41" fmla="*/ 160 h 445"/>
              <a:gd name="T42" fmla="*/ 213 w 498"/>
              <a:gd name="T43" fmla="*/ 160 h 445"/>
              <a:gd name="T44" fmla="*/ 178 w 498"/>
              <a:gd name="T45" fmla="*/ 187 h 445"/>
              <a:gd name="T46" fmla="*/ 169 w 498"/>
              <a:gd name="T47" fmla="*/ 204 h 445"/>
              <a:gd name="T48" fmla="*/ 381 w 498"/>
              <a:gd name="T49" fmla="*/ 435 h 445"/>
              <a:gd name="T50" fmla="*/ 399 w 498"/>
              <a:gd name="T51" fmla="*/ 435 h 445"/>
              <a:gd name="T52" fmla="*/ 426 w 498"/>
              <a:gd name="T53" fmla="*/ 417 h 445"/>
              <a:gd name="T54" fmla="*/ 426 w 498"/>
              <a:gd name="T55" fmla="*/ 400 h 445"/>
              <a:gd name="T56" fmla="*/ 222 w 498"/>
              <a:gd name="T57" fmla="*/ 160 h 445"/>
              <a:gd name="T58" fmla="*/ 497 w 498"/>
              <a:gd name="T59" fmla="*/ 63 h 445"/>
              <a:gd name="T60" fmla="*/ 497 w 498"/>
              <a:gd name="T61" fmla="*/ 63 h 445"/>
              <a:gd name="T62" fmla="*/ 479 w 498"/>
              <a:gd name="T63" fmla="*/ 54 h 445"/>
              <a:gd name="T64" fmla="*/ 461 w 498"/>
              <a:gd name="T65" fmla="*/ 89 h 445"/>
              <a:gd name="T66" fmla="*/ 408 w 498"/>
              <a:gd name="T67" fmla="*/ 107 h 445"/>
              <a:gd name="T68" fmla="*/ 399 w 498"/>
              <a:gd name="T69" fmla="*/ 63 h 445"/>
              <a:gd name="T70" fmla="*/ 417 w 498"/>
              <a:gd name="T71" fmla="*/ 19 h 445"/>
              <a:gd name="T72" fmla="*/ 408 w 498"/>
              <a:gd name="T73" fmla="*/ 10 h 445"/>
              <a:gd name="T74" fmla="*/ 337 w 498"/>
              <a:gd name="T75" fmla="*/ 72 h 445"/>
              <a:gd name="T76" fmla="*/ 319 w 498"/>
              <a:gd name="T77" fmla="*/ 151 h 445"/>
              <a:gd name="T78" fmla="*/ 284 w 498"/>
              <a:gd name="T79" fmla="*/ 187 h 445"/>
              <a:gd name="T80" fmla="*/ 319 w 498"/>
              <a:gd name="T81" fmla="*/ 231 h 445"/>
              <a:gd name="T82" fmla="*/ 364 w 498"/>
              <a:gd name="T83" fmla="*/ 187 h 445"/>
              <a:gd name="T84" fmla="*/ 408 w 498"/>
              <a:gd name="T85" fmla="*/ 178 h 445"/>
              <a:gd name="T86" fmla="*/ 488 w 498"/>
              <a:gd name="T87" fmla="*/ 143 h 445"/>
              <a:gd name="T88" fmla="*/ 497 w 498"/>
              <a:gd name="T89" fmla="*/ 63 h 445"/>
              <a:gd name="T90" fmla="*/ 72 w 498"/>
              <a:gd name="T91" fmla="*/ 400 h 445"/>
              <a:gd name="T92" fmla="*/ 72 w 498"/>
              <a:gd name="T93" fmla="*/ 400 h 445"/>
              <a:gd name="T94" fmla="*/ 72 w 498"/>
              <a:gd name="T95" fmla="*/ 417 h 445"/>
              <a:gd name="T96" fmla="*/ 89 w 498"/>
              <a:gd name="T97" fmla="*/ 444 h 445"/>
              <a:gd name="T98" fmla="*/ 107 w 498"/>
              <a:gd name="T99" fmla="*/ 435 h 445"/>
              <a:gd name="T100" fmla="*/ 231 w 498"/>
              <a:gd name="T101" fmla="*/ 320 h 445"/>
              <a:gd name="T102" fmla="*/ 195 w 498"/>
              <a:gd name="T103" fmla="*/ 275 h 445"/>
              <a:gd name="T104" fmla="*/ 72 w 498"/>
              <a:gd name="T105" fmla="*/ 40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98" h="445">
                <a:moveTo>
                  <a:pt x="80" y="151"/>
                </a:moveTo>
                <a:lnTo>
                  <a:pt x="80" y="151"/>
                </a:lnTo>
                <a:cubicBezTo>
                  <a:pt x="97" y="134"/>
                  <a:pt x="116" y="143"/>
                  <a:pt x="142" y="169"/>
                </a:cubicBezTo>
                <a:cubicBezTo>
                  <a:pt x="151" y="178"/>
                  <a:pt x="151" y="169"/>
                  <a:pt x="151" y="169"/>
                </a:cubicBezTo>
                <a:cubicBezTo>
                  <a:pt x="160" y="169"/>
                  <a:pt x="186" y="134"/>
                  <a:pt x="195" y="134"/>
                </a:cubicBezTo>
                <a:cubicBezTo>
                  <a:pt x="195" y="134"/>
                  <a:pt x="195" y="134"/>
                  <a:pt x="195" y="125"/>
                </a:cubicBezTo>
                <a:cubicBezTo>
                  <a:pt x="186" y="125"/>
                  <a:pt x="178" y="116"/>
                  <a:pt x="178" y="107"/>
                </a:cubicBezTo>
                <a:cubicBezTo>
                  <a:pt x="133" y="45"/>
                  <a:pt x="301" y="10"/>
                  <a:pt x="275" y="10"/>
                </a:cubicBezTo>
                <a:cubicBezTo>
                  <a:pt x="257" y="0"/>
                  <a:pt x="204" y="0"/>
                  <a:pt x="195" y="0"/>
                </a:cubicBezTo>
                <a:cubicBezTo>
                  <a:pt x="169" y="10"/>
                  <a:pt x="125" y="36"/>
                  <a:pt x="107" y="54"/>
                </a:cubicBezTo>
                <a:cubicBezTo>
                  <a:pt x="80" y="72"/>
                  <a:pt x="72" y="81"/>
                  <a:pt x="72" y="81"/>
                </a:cubicBezTo>
                <a:cubicBezTo>
                  <a:pt x="62" y="89"/>
                  <a:pt x="72" y="107"/>
                  <a:pt x="53" y="116"/>
                </a:cubicBezTo>
                <a:cubicBezTo>
                  <a:pt x="36" y="125"/>
                  <a:pt x="27" y="116"/>
                  <a:pt x="18" y="125"/>
                </a:cubicBezTo>
                <a:cubicBezTo>
                  <a:pt x="18" y="134"/>
                  <a:pt x="9" y="134"/>
                  <a:pt x="0" y="143"/>
                </a:cubicBezTo>
                <a:lnTo>
                  <a:pt x="0" y="151"/>
                </a:lnTo>
                <a:lnTo>
                  <a:pt x="36" y="187"/>
                </a:lnTo>
                <a:cubicBezTo>
                  <a:pt x="36" y="196"/>
                  <a:pt x="44" y="196"/>
                  <a:pt x="53" y="196"/>
                </a:cubicBezTo>
                <a:cubicBezTo>
                  <a:pt x="53" y="187"/>
                  <a:pt x="62" y="178"/>
                  <a:pt x="72" y="178"/>
                </a:cubicBezTo>
                <a:cubicBezTo>
                  <a:pt x="72" y="178"/>
                  <a:pt x="72" y="151"/>
                  <a:pt x="80" y="151"/>
                </a:cubicBezTo>
                <a:close/>
                <a:moveTo>
                  <a:pt x="222" y="160"/>
                </a:moveTo>
                <a:lnTo>
                  <a:pt x="222" y="160"/>
                </a:lnTo>
                <a:cubicBezTo>
                  <a:pt x="213" y="160"/>
                  <a:pt x="213" y="160"/>
                  <a:pt x="213" y="160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69" y="196"/>
                  <a:pt x="169" y="196"/>
                  <a:pt x="169" y="204"/>
                </a:cubicBezTo>
                <a:cubicBezTo>
                  <a:pt x="381" y="435"/>
                  <a:pt x="381" y="435"/>
                  <a:pt x="381" y="435"/>
                </a:cubicBezTo>
                <a:cubicBezTo>
                  <a:pt x="381" y="444"/>
                  <a:pt x="391" y="444"/>
                  <a:pt x="399" y="435"/>
                </a:cubicBezTo>
                <a:cubicBezTo>
                  <a:pt x="426" y="417"/>
                  <a:pt x="426" y="417"/>
                  <a:pt x="426" y="417"/>
                </a:cubicBezTo>
                <a:cubicBezTo>
                  <a:pt x="426" y="408"/>
                  <a:pt x="426" y="400"/>
                  <a:pt x="426" y="400"/>
                </a:cubicBezTo>
                <a:lnTo>
                  <a:pt x="222" y="160"/>
                </a:lnTo>
                <a:close/>
                <a:moveTo>
                  <a:pt x="497" y="63"/>
                </a:moveTo>
                <a:lnTo>
                  <a:pt x="497" y="63"/>
                </a:lnTo>
                <a:cubicBezTo>
                  <a:pt x="488" y="45"/>
                  <a:pt x="488" y="54"/>
                  <a:pt x="479" y="54"/>
                </a:cubicBezTo>
                <a:cubicBezTo>
                  <a:pt x="479" y="63"/>
                  <a:pt x="461" y="81"/>
                  <a:pt x="461" y="89"/>
                </a:cubicBezTo>
                <a:cubicBezTo>
                  <a:pt x="452" y="107"/>
                  <a:pt x="435" y="125"/>
                  <a:pt x="408" y="107"/>
                </a:cubicBezTo>
                <a:cubicBezTo>
                  <a:pt x="381" y="81"/>
                  <a:pt x="391" y="72"/>
                  <a:pt x="399" y="63"/>
                </a:cubicBezTo>
                <a:cubicBezTo>
                  <a:pt x="399" y="54"/>
                  <a:pt x="417" y="28"/>
                  <a:pt x="417" y="19"/>
                </a:cubicBezTo>
                <a:cubicBezTo>
                  <a:pt x="426" y="19"/>
                  <a:pt x="417" y="10"/>
                  <a:pt x="408" y="10"/>
                </a:cubicBezTo>
                <a:cubicBezTo>
                  <a:pt x="399" y="19"/>
                  <a:pt x="346" y="36"/>
                  <a:pt x="337" y="72"/>
                </a:cubicBezTo>
                <a:cubicBezTo>
                  <a:pt x="328" y="98"/>
                  <a:pt x="346" y="125"/>
                  <a:pt x="319" y="151"/>
                </a:cubicBezTo>
                <a:cubicBezTo>
                  <a:pt x="284" y="187"/>
                  <a:pt x="284" y="187"/>
                  <a:pt x="284" y="187"/>
                </a:cubicBezTo>
                <a:cubicBezTo>
                  <a:pt x="319" y="231"/>
                  <a:pt x="319" y="231"/>
                  <a:pt x="319" y="231"/>
                </a:cubicBezTo>
                <a:cubicBezTo>
                  <a:pt x="364" y="187"/>
                  <a:pt x="364" y="187"/>
                  <a:pt x="364" y="187"/>
                </a:cubicBezTo>
                <a:cubicBezTo>
                  <a:pt x="372" y="178"/>
                  <a:pt x="391" y="169"/>
                  <a:pt x="408" y="178"/>
                </a:cubicBezTo>
                <a:cubicBezTo>
                  <a:pt x="452" y="187"/>
                  <a:pt x="470" y="169"/>
                  <a:pt x="488" y="143"/>
                </a:cubicBezTo>
                <a:cubicBezTo>
                  <a:pt x="497" y="116"/>
                  <a:pt x="497" y="72"/>
                  <a:pt x="497" y="63"/>
                </a:cubicBezTo>
                <a:close/>
                <a:moveTo>
                  <a:pt x="72" y="400"/>
                </a:moveTo>
                <a:lnTo>
                  <a:pt x="72" y="400"/>
                </a:lnTo>
                <a:cubicBezTo>
                  <a:pt x="62" y="408"/>
                  <a:pt x="62" y="417"/>
                  <a:pt x="72" y="417"/>
                </a:cubicBezTo>
                <a:cubicBezTo>
                  <a:pt x="89" y="444"/>
                  <a:pt x="89" y="444"/>
                  <a:pt x="89" y="444"/>
                </a:cubicBezTo>
                <a:cubicBezTo>
                  <a:pt x="97" y="444"/>
                  <a:pt x="107" y="444"/>
                  <a:pt x="107" y="435"/>
                </a:cubicBezTo>
                <a:cubicBezTo>
                  <a:pt x="231" y="320"/>
                  <a:pt x="231" y="320"/>
                  <a:pt x="231" y="320"/>
                </a:cubicBezTo>
                <a:cubicBezTo>
                  <a:pt x="195" y="275"/>
                  <a:pt x="195" y="275"/>
                  <a:pt x="195" y="275"/>
                </a:cubicBezTo>
                <a:lnTo>
                  <a:pt x="72" y="4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" name="Freeform 537">
            <a:extLst>
              <a:ext uri="{FF2B5EF4-FFF2-40B4-BE49-F238E27FC236}">
                <a16:creationId xmlns:a16="http://schemas.microsoft.com/office/drawing/2014/main" id="{0DADFCB4-B1E4-A95D-83FC-6C292B4CEB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2443" y="9838395"/>
            <a:ext cx="882760" cy="942351"/>
          </a:xfrm>
          <a:custGeom>
            <a:avLst/>
            <a:gdLst>
              <a:gd name="T0" fmla="*/ 502 w 526"/>
              <a:gd name="T1" fmla="*/ 140 h 561"/>
              <a:gd name="T2" fmla="*/ 356 w 526"/>
              <a:gd name="T3" fmla="*/ 111 h 561"/>
              <a:gd name="T4" fmla="*/ 164 w 526"/>
              <a:gd name="T5" fmla="*/ 111 h 561"/>
              <a:gd name="T6" fmla="*/ 53 w 526"/>
              <a:gd name="T7" fmla="*/ 111 h 561"/>
              <a:gd name="T8" fmla="*/ 70 w 526"/>
              <a:gd name="T9" fmla="*/ 280 h 561"/>
              <a:gd name="T10" fmla="*/ 99 w 526"/>
              <a:gd name="T11" fmla="*/ 455 h 561"/>
              <a:gd name="T12" fmla="*/ 263 w 526"/>
              <a:gd name="T13" fmla="*/ 560 h 561"/>
              <a:gd name="T14" fmla="*/ 420 w 526"/>
              <a:gd name="T15" fmla="*/ 455 h 561"/>
              <a:gd name="T16" fmla="*/ 455 w 526"/>
              <a:gd name="T17" fmla="*/ 280 h 561"/>
              <a:gd name="T18" fmla="*/ 99 w 526"/>
              <a:gd name="T19" fmla="*/ 426 h 561"/>
              <a:gd name="T20" fmla="*/ 47 w 526"/>
              <a:gd name="T21" fmla="*/ 402 h 561"/>
              <a:gd name="T22" fmla="*/ 88 w 526"/>
              <a:gd name="T23" fmla="*/ 303 h 561"/>
              <a:gd name="T24" fmla="*/ 158 w 526"/>
              <a:gd name="T25" fmla="*/ 414 h 561"/>
              <a:gd name="T26" fmla="*/ 140 w 526"/>
              <a:gd name="T27" fmla="*/ 303 h 561"/>
              <a:gd name="T28" fmla="*/ 111 w 526"/>
              <a:gd name="T29" fmla="*/ 280 h 561"/>
              <a:gd name="T30" fmla="*/ 140 w 526"/>
              <a:gd name="T31" fmla="*/ 280 h 561"/>
              <a:gd name="T32" fmla="*/ 146 w 526"/>
              <a:gd name="T33" fmla="*/ 210 h 561"/>
              <a:gd name="T34" fmla="*/ 88 w 526"/>
              <a:gd name="T35" fmla="*/ 257 h 561"/>
              <a:gd name="T36" fmla="*/ 47 w 526"/>
              <a:gd name="T37" fmla="*/ 158 h 561"/>
              <a:gd name="T38" fmla="*/ 158 w 526"/>
              <a:gd name="T39" fmla="*/ 140 h 561"/>
              <a:gd name="T40" fmla="*/ 344 w 526"/>
              <a:gd name="T41" fmla="*/ 187 h 561"/>
              <a:gd name="T42" fmla="*/ 321 w 526"/>
              <a:gd name="T43" fmla="*/ 175 h 561"/>
              <a:gd name="T44" fmla="*/ 338 w 526"/>
              <a:gd name="T45" fmla="*/ 152 h 561"/>
              <a:gd name="T46" fmla="*/ 263 w 526"/>
              <a:gd name="T47" fmla="*/ 29 h 561"/>
              <a:gd name="T48" fmla="*/ 327 w 526"/>
              <a:gd name="T49" fmla="*/ 122 h 561"/>
              <a:gd name="T50" fmla="*/ 193 w 526"/>
              <a:gd name="T51" fmla="*/ 122 h 561"/>
              <a:gd name="T52" fmla="*/ 187 w 526"/>
              <a:gd name="T53" fmla="*/ 152 h 561"/>
              <a:gd name="T54" fmla="*/ 222 w 526"/>
              <a:gd name="T55" fmla="*/ 163 h 561"/>
              <a:gd name="T56" fmla="*/ 181 w 526"/>
              <a:gd name="T57" fmla="*/ 187 h 561"/>
              <a:gd name="T58" fmla="*/ 181 w 526"/>
              <a:gd name="T59" fmla="*/ 367 h 561"/>
              <a:gd name="T60" fmla="*/ 199 w 526"/>
              <a:gd name="T61" fmla="*/ 385 h 561"/>
              <a:gd name="T62" fmla="*/ 187 w 526"/>
              <a:gd name="T63" fmla="*/ 408 h 561"/>
              <a:gd name="T64" fmla="*/ 263 w 526"/>
              <a:gd name="T65" fmla="*/ 531 h 561"/>
              <a:gd name="T66" fmla="*/ 193 w 526"/>
              <a:gd name="T67" fmla="*/ 437 h 561"/>
              <a:gd name="T68" fmla="*/ 327 w 526"/>
              <a:gd name="T69" fmla="*/ 437 h 561"/>
              <a:gd name="T70" fmla="*/ 338 w 526"/>
              <a:gd name="T71" fmla="*/ 408 h 561"/>
              <a:gd name="T72" fmla="*/ 298 w 526"/>
              <a:gd name="T73" fmla="*/ 396 h 561"/>
              <a:gd name="T74" fmla="*/ 344 w 526"/>
              <a:gd name="T75" fmla="*/ 367 h 561"/>
              <a:gd name="T76" fmla="*/ 350 w 526"/>
              <a:gd name="T77" fmla="*/ 332 h 561"/>
              <a:gd name="T78" fmla="*/ 304 w 526"/>
              <a:gd name="T79" fmla="*/ 356 h 561"/>
              <a:gd name="T80" fmla="*/ 216 w 526"/>
              <a:gd name="T81" fmla="*/ 356 h 561"/>
              <a:gd name="T82" fmla="*/ 169 w 526"/>
              <a:gd name="T83" fmla="*/ 280 h 561"/>
              <a:gd name="T84" fmla="*/ 216 w 526"/>
              <a:gd name="T85" fmla="*/ 204 h 561"/>
              <a:gd name="T86" fmla="*/ 304 w 526"/>
              <a:gd name="T87" fmla="*/ 204 h 561"/>
              <a:gd name="T88" fmla="*/ 350 w 526"/>
              <a:gd name="T89" fmla="*/ 280 h 561"/>
              <a:gd name="T90" fmla="*/ 420 w 526"/>
              <a:gd name="T91" fmla="*/ 134 h 561"/>
              <a:gd name="T92" fmla="*/ 478 w 526"/>
              <a:gd name="T93" fmla="*/ 158 h 561"/>
              <a:gd name="T94" fmla="*/ 432 w 526"/>
              <a:gd name="T95" fmla="*/ 257 h 561"/>
              <a:gd name="T96" fmla="*/ 368 w 526"/>
              <a:gd name="T97" fmla="*/ 140 h 561"/>
              <a:gd name="T98" fmla="*/ 379 w 526"/>
              <a:gd name="T99" fmla="*/ 251 h 561"/>
              <a:gd name="T100" fmla="*/ 408 w 526"/>
              <a:gd name="T101" fmla="*/ 280 h 561"/>
              <a:gd name="T102" fmla="*/ 379 w 526"/>
              <a:gd name="T103" fmla="*/ 280 h 561"/>
              <a:gd name="T104" fmla="*/ 478 w 526"/>
              <a:gd name="T105" fmla="*/ 402 h 561"/>
              <a:gd name="T106" fmla="*/ 420 w 526"/>
              <a:gd name="T107" fmla="*/ 426 h 561"/>
              <a:gd name="T108" fmla="*/ 379 w 526"/>
              <a:gd name="T109" fmla="*/ 350 h 561"/>
              <a:gd name="T110" fmla="*/ 449 w 526"/>
              <a:gd name="T111" fmla="*/ 321 h 5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26" h="561">
                <a:moveTo>
                  <a:pt x="502" y="140"/>
                </a:moveTo>
                <a:lnTo>
                  <a:pt x="502" y="140"/>
                </a:lnTo>
                <a:cubicBezTo>
                  <a:pt x="490" y="117"/>
                  <a:pt x="461" y="105"/>
                  <a:pt x="420" y="105"/>
                </a:cubicBezTo>
                <a:cubicBezTo>
                  <a:pt x="403" y="105"/>
                  <a:pt x="379" y="105"/>
                  <a:pt x="356" y="111"/>
                </a:cubicBezTo>
                <a:cubicBezTo>
                  <a:pt x="333" y="47"/>
                  <a:pt x="298" y="0"/>
                  <a:pt x="263" y="0"/>
                </a:cubicBezTo>
                <a:cubicBezTo>
                  <a:pt x="222" y="0"/>
                  <a:pt x="187" y="47"/>
                  <a:pt x="164" y="111"/>
                </a:cubicBezTo>
                <a:cubicBezTo>
                  <a:pt x="140" y="105"/>
                  <a:pt x="123" y="105"/>
                  <a:pt x="99" y="105"/>
                </a:cubicBezTo>
                <a:cubicBezTo>
                  <a:pt x="82" y="105"/>
                  <a:pt x="64" y="111"/>
                  <a:pt x="53" y="111"/>
                </a:cubicBezTo>
                <a:cubicBezTo>
                  <a:pt x="35" y="117"/>
                  <a:pt x="24" y="128"/>
                  <a:pt x="18" y="140"/>
                </a:cubicBezTo>
                <a:cubicBezTo>
                  <a:pt x="0" y="175"/>
                  <a:pt x="18" y="227"/>
                  <a:pt x="70" y="280"/>
                </a:cubicBezTo>
                <a:cubicBezTo>
                  <a:pt x="18" y="332"/>
                  <a:pt x="0" y="385"/>
                  <a:pt x="18" y="420"/>
                </a:cubicBezTo>
                <a:cubicBezTo>
                  <a:pt x="30" y="443"/>
                  <a:pt x="64" y="455"/>
                  <a:pt x="99" y="455"/>
                </a:cubicBezTo>
                <a:cubicBezTo>
                  <a:pt x="123" y="455"/>
                  <a:pt x="140" y="449"/>
                  <a:pt x="164" y="449"/>
                </a:cubicBezTo>
                <a:cubicBezTo>
                  <a:pt x="187" y="513"/>
                  <a:pt x="222" y="560"/>
                  <a:pt x="263" y="560"/>
                </a:cubicBezTo>
                <a:cubicBezTo>
                  <a:pt x="298" y="560"/>
                  <a:pt x="333" y="513"/>
                  <a:pt x="356" y="449"/>
                </a:cubicBezTo>
                <a:cubicBezTo>
                  <a:pt x="379" y="449"/>
                  <a:pt x="403" y="455"/>
                  <a:pt x="420" y="455"/>
                </a:cubicBezTo>
                <a:cubicBezTo>
                  <a:pt x="461" y="455"/>
                  <a:pt x="490" y="443"/>
                  <a:pt x="502" y="420"/>
                </a:cubicBezTo>
                <a:cubicBezTo>
                  <a:pt x="525" y="385"/>
                  <a:pt x="502" y="332"/>
                  <a:pt x="455" y="280"/>
                </a:cubicBezTo>
                <a:cubicBezTo>
                  <a:pt x="502" y="227"/>
                  <a:pt x="525" y="175"/>
                  <a:pt x="502" y="140"/>
                </a:cubicBezTo>
                <a:close/>
                <a:moveTo>
                  <a:pt x="99" y="426"/>
                </a:moveTo>
                <a:lnTo>
                  <a:pt x="99" y="426"/>
                </a:lnTo>
                <a:cubicBezTo>
                  <a:pt x="70" y="426"/>
                  <a:pt x="53" y="414"/>
                  <a:pt x="47" y="402"/>
                </a:cubicBezTo>
                <a:cubicBezTo>
                  <a:pt x="35" y="391"/>
                  <a:pt x="47" y="356"/>
                  <a:pt x="70" y="321"/>
                </a:cubicBezTo>
                <a:cubicBezTo>
                  <a:pt x="76" y="315"/>
                  <a:pt x="82" y="309"/>
                  <a:pt x="88" y="303"/>
                </a:cubicBezTo>
                <a:cubicBezTo>
                  <a:pt x="105" y="315"/>
                  <a:pt x="123" y="332"/>
                  <a:pt x="146" y="350"/>
                </a:cubicBezTo>
                <a:cubicBezTo>
                  <a:pt x="146" y="373"/>
                  <a:pt x="152" y="396"/>
                  <a:pt x="158" y="414"/>
                </a:cubicBezTo>
                <a:cubicBezTo>
                  <a:pt x="134" y="420"/>
                  <a:pt x="117" y="426"/>
                  <a:pt x="99" y="426"/>
                </a:cubicBezTo>
                <a:close/>
                <a:moveTo>
                  <a:pt x="140" y="303"/>
                </a:moveTo>
                <a:lnTo>
                  <a:pt x="140" y="303"/>
                </a:lnTo>
                <a:cubicBezTo>
                  <a:pt x="129" y="297"/>
                  <a:pt x="123" y="286"/>
                  <a:pt x="111" y="280"/>
                </a:cubicBezTo>
                <a:cubicBezTo>
                  <a:pt x="123" y="268"/>
                  <a:pt x="129" y="262"/>
                  <a:pt x="140" y="251"/>
                </a:cubicBezTo>
                <a:cubicBezTo>
                  <a:pt x="140" y="262"/>
                  <a:pt x="140" y="268"/>
                  <a:pt x="140" y="280"/>
                </a:cubicBezTo>
                <a:cubicBezTo>
                  <a:pt x="140" y="286"/>
                  <a:pt x="140" y="297"/>
                  <a:pt x="140" y="303"/>
                </a:cubicBezTo>
                <a:close/>
                <a:moveTo>
                  <a:pt x="146" y="210"/>
                </a:moveTo>
                <a:lnTo>
                  <a:pt x="146" y="210"/>
                </a:lnTo>
                <a:cubicBezTo>
                  <a:pt x="123" y="227"/>
                  <a:pt x="105" y="245"/>
                  <a:pt x="88" y="257"/>
                </a:cubicBezTo>
                <a:cubicBezTo>
                  <a:pt x="82" y="251"/>
                  <a:pt x="76" y="245"/>
                  <a:pt x="70" y="233"/>
                </a:cubicBezTo>
                <a:cubicBezTo>
                  <a:pt x="47" y="204"/>
                  <a:pt x="35" y="169"/>
                  <a:pt x="47" y="158"/>
                </a:cubicBezTo>
                <a:cubicBezTo>
                  <a:pt x="53" y="146"/>
                  <a:pt x="70" y="134"/>
                  <a:pt x="99" y="134"/>
                </a:cubicBezTo>
                <a:cubicBezTo>
                  <a:pt x="117" y="134"/>
                  <a:pt x="134" y="140"/>
                  <a:pt x="158" y="140"/>
                </a:cubicBezTo>
                <a:cubicBezTo>
                  <a:pt x="152" y="163"/>
                  <a:pt x="146" y="187"/>
                  <a:pt x="146" y="210"/>
                </a:cubicBezTo>
                <a:close/>
                <a:moveTo>
                  <a:pt x="344" y="187"/>
                </a:moveTo>
                <a:lnTo>
                  <a:pt x="344" y="187"/>
                </a:lnTo>
                <a:cubicBezTo>
                  <a:pt x="338" y="187"/>
                  <a:pt x="327" y="181"/>
                  <a:pt x="321" y="175"/>
                </a:cubicBezTo>
                <a:cubicBezTo>
                  <a:pt x="315" y="169"/>
                  <a:pt x="304" y="169"/>
                  <a:pt x="298" y="163"/>
                </a:cubicBezTo>
                <a:cubicBezTo>
                  <a:pt x="309" y="158"/>
                  <a:pt x="321" y="152"/>
                  <a:pt x="338" y="152"/>
                </a:cubicBezTo>
                <a:cubicBezTo>
                  <a:pt x="338" y="163"/>
                  <a:pt x="338" y="175"/>
                  <a:pt x="344" y="187"/>
                </a:cubicBezTo>
                <a:close/>
                <a:moveTo>
                  <a:pt x="263" y="29"/>
                </a:moveTo>
                <a:lnTo>
                  <a:pt x="263" y="29"/>
                </a:lnTo>
                <a:cubicBezTo>
                  <a:pt x="280" y="29"/>
                  <a:pt x="309" y="64"/>
                  <a:pt x="327" y="122"/>
                </a:cubicBezTo>
                <a:cubicBezTo>
                  <a:pt x="304" y="128"/>
                  <a:pt x="286" y="134"/>
                  <a:pt x="263" y="146"/>
                </a:cubicBezTo>
                <a:cubicBezTo>
                  <a:pt x="239" y="134"/>
                  <a:pt x="216" y="128"/>
                  <a:pt x="193" y="122"/>
                </a:cubicBezTo>
                <a:cubicBezTo>
                  <a:pt x="216" y="64"/>
                  <a:pt x="239" y="29"/>
                  <a:pt x="263" y="29"/>
                </a:cubicBezTo>
                <a:close/>
                <a:moveTo>
                  <a:pt x="187" y="152"/>
                </a:moveTo>
                <a:lnTo>
                  <a:pt x="187" y="152"/>
                </a:lnTo>
                <a:cubicBezTo>
                  <a:pt x="199" y="152"/>
                  <a:pt x="210" y="158"/>
                  <a:pt x="222" y="163"/>
                </a:cubicBezTo>
                <a:cubicBezTo>
                  <a:pt x="216" y="169"/>
                  <a:pt x="210" y="169"/>
                  <a:pt x="199" y="175"/>
                </a:cubicBezTo>
                <a:cubicBezTo>
                  <a:pt x="193" y="181"/>
                  <a:pt x="187" y="187"/>
                  <a:pt x="181" y="187"/>
                </a:cubicBezTo>
                <a:cubicBezTo>
                  <a:pt x="181" y="175"/>
                  <a:pt x="181" y="163"/>
                  <a:pt x="187" y="152"/>
                </a:cubicBezTo>
                <a:close/>
                <a:moveTo>
                  <a:pt x="181" y="367"/>
                </a:moveTo>
                <a:lnTo>
                  <a:pt x="181" y="367"/>
                </a:lnTo>
                <a:cubicBezTo>
                  <a:pt x="187" y="373"/>
                  <a:pt x="193" y="379"/>
                  <a:pt x="199" y="385"/>
                </a:cubicBezTo>
                <a:cubicBezTo>
                  <a:pt x="210" y="391"/>
                  <a:pt x="216" y="391"/>
                  <a:pt x="222" y="396"/>
                </a:cubicBezTo>
                <a:cubicBezTo>
                  <a:pt x="210" y="402"/>
                  <a:pt x="199" y="408"/>
                  <a:pt x="187" y="408"/>
                </a:cubicBezTo>
                <a:cubicBezTo>
                  <a:pt x="181" y="396"/>
                  <a:pt x="181" y="385"/>
                  <a:pt x="181" y="367"/>
                </a:cubicBezTo>
                <a:close/>
                <a:moveTo>
                  <a:pt x="263" y="531"/>
                </a:moveTo>
                <a:lnTo>
                  <a:pt x="263" y="531"/>
                </a:lnTo>
                <a:cubicBezTo>
                  <a:pt x="239" y="531"/>
                  <a:pt x="216" y="495"/>
                  <a:pt x="193" y="437"/>
                </a:cubicBezTo>
                <a:cubicBezTo>
                  <a:pt x="216" y="432"/>
                  <a:pt x="239" y="426"/>
                  <a:pt x="263" y="414"/>
                </a:cubicBezTo>
                <a:cubicBezTo>
                  <a:pt x="286" y="426"/>
                  <a:pt x="304" y="432"/>
                  <a:pt x="327" y="437"/>
                </a:cubicBezTo>
                <a:cubicBezTo>
                  <a:pt x="309" y="495"/>
                  <a:pt x="280" y="531"/>
                  <a:pt x="263" y="531"/>
                </a:cubicBezTo>
                <a:close/>
                <a:moveTo>
                  <a:pt x="338" y="408"/>
                </a:moveTo>
                <a:lnTo>
                  <a:pt x="338" y="408"/>
                </a:lnTo>
                <a:cubicBezTo>
                  <a:pt x="321" y="408"/>
                  <a:pt x="309" y="402"/>
                  <a:pt x="298" y="396"/>
                </a:cubicBezTo>
                <a:cubicBezTo>
                  <a:pt x="304" y="391"/>
                  <a:pt x="315" y="391"/>
                  <a:pt x="321" y="385"/>
                </a:cubicBezTo>
                <a:cubicBezTo>
                  <a:pt x="327" y="379"/>
                  <a:pt x="338" y="373"/>
                  <a:pt x="344" y="367"/>
                </a:cubicBezTo>
                <a:cubicBezTo>
                  <a:pt x="338" y="385"/>
                  <a:pt x="338" y="396"/>
                  <a:pt x="338" y="408"/>
                </a:cubicBezTo>
                <a:close/>
                <a:moveTo>
                  <a:pt x="350" y="332"/>
                </a:moveTo>
                <a:lnTo>
                  <a:pt x="350" y="332"/>
                </a:lnTo>
                <a:cubicBezTo>
                  <a:pt x="333" y="338"/>
                  <a:pt x="321" y="350"/>
                  <a:pt x="304" y="356"/>
                </a:cubicBezTo>
                <a:cubicBezTo>
                  <a:pt x="292" y="367"/>
                  <a:pt x="274" y="373"/>
                  <a:pt x="263" y="379"/>
                </a:cubicBezTo>
                <a:cubicBezTo>
                  <a:pt x="245" y="373"/>
                  <a:pt x="234" y="367"/>
                  <a:pt x="216" y="356"/>
                </a:cubicBezTo>
                <a:cubicBezTo>
                  <a:pt x="199" y="350"/>
                  <a:pt x="187" y="338"/>
                  <a:pt x="175" y="332"/>
                </a:cubicBezTo>
                <a:cubicBezTo>
                  <a:pt x="175" y="315"/>
                  <a:pt x="169" y="297"/>
                  <a:pt x="169" y="280"/>
                </a:cubicBezTo>
                <a:cubicBezTo>
                  <a:pt x="169" y="262"/>
                  <a:pt x="175" y="245"/>
                  <a:pt x="175" y="227"/>
                </a:cubicBezTo>
                <a:cubicBezTo>
                  <a:pt x="187" y="222"/>
                  <a:pt x="199" y="210"/>
                  <a:pt x="216" y="204"/>
                </a:cubicBezTo>
                <a:cubicBezTo>
                  <a:pt x="234" y="192"/>
                  <a:pt x="245" y="187"/>
                  <a:pt x="263" y="181"/>
                </a:cubicBezTo>
                <a:cubicBezTo>
                  <a:pt x="274" y="187"/>
                  <a:pt x="292" y="192"/>
                  <a:pt x="304" y="204"/>
                </a:cubicBezTo>
                <a:cubicBezTo>
                  <a:pt x="321" y="210"/>
                  <a:pt x="333" y="222"/>
                  <a:pt x="350" y="227"/>
                </a:cubicBezTo>
                <a:cubicBezTo>
                  <a:pt x="350" y="245"/>
                  <a:pt x="350" y="262"/>
                  <a:pt x="350" y="280"/>
                </a:cubicBezTo>
                <a:cubicBezTo>
                  <a:pt x="350" y="297"/>
                  <a:pt x="350" y="315"/>
                  <a:pt x="350" y="332"/>
                </a:cubicBezTo>
                <a:close/>
                <a:moveTo>
                  <a:pt x="420" y="134"/>
                </a:moveTo>
                <a:lnTo>
                  <a:pt x="420" y="134"/>
                </a:lnTo>
                <a:cubicBezTo>
                  <a:pt x="449" y="134"/>
                  <a:pt x="467" y="146"/>
                  <a:pt x="478" y="158"/>
                </a:cubicBezTo>
                <a:cubicBezTo>
                  <a:pt x="484" y="169"/>
                  <a:pt x="473" y="204"/>
                  <a:pt x="449" y="233"/>
                </a:cubicBezTo>
                <a:cubicBezTo>
                  <a:pt x="443" y="245"/>
                  <a:pt x="437" y="251"/>
                  <a:pt x="432" y="257"/>
                </a:cubicBezTo>
                <a:cubicBezTo>
                  <a:pt x="414" y="245"/>
                  <a:pt x="397" y="227"/>
                  <a:pt x="379" y="210"/>
                </a:cubicBezTo>
                <a:cubicBezTo>
                  <a:pt x="373" y="187"/>
                  <a:pt x="373" y="163"/>
                  <a:pt x="368" y="140"/>
                </a:cubicBezTo>
                <a:cubicBezTo>
                  <a:pt x="385" y="140"/>
                  <a:pt x="403" y="134"/>
                  <a:pt x="420" y="134"/>
                </a:cubicBezTo>
                <a:close/>
                <a:moveTo>
                  <a:pt x="379" y="251"/>
                </a:moveTo>
                <a:lnTo>
                  <a:pt x="379" y="251"/>
                </a:lnTo>
                <a:cubicBezTo>
                  <a:pt x="391" y="262"/>
                  <a:pt x="403" y="268"/>
                  <a:pt x="408" y="280"/>
                </a:cubicBezTo>
                <a:cubicBezTo>
                  <a:pt x="403" y="286"/>
                  <a:pt x="391" y="297"/>
                  <a:pt x="379" y="303"/>
                </a:cubicBezTo>
                <a:cubicBezTo>
                  <a:pt x="379" y="297"/>
                  <a:pt x="379" y="286"/>
                  <a:pt x="379" y="280"/>
                </a:cubicBezTo>
                <a:cubicBezTo>
                  <a:pt x="379" y="268"/>
                  <a:pt x="379" y="262"/>
                  <a:pt x="379" y="251"/>
                </a:cubicBezTo>
                <a:close/>
                <a:moveTo>
                  <a:pt x="478" y="402"/>
                </a:moveTo>
                <a:lnTo>
                  <a:pt x="478" y="402"/>
                </a:lnTo>
                <a:cubicBezTo>
                  <a:pt x="467" y="414"/>
                  <a:pt x="449" y="426"/>
                  <a:pt x="420" y="426"/>
                </a:cubicBezTo>
                <a:cubicBezTo>
                  <a:pt x="403" y="426"/>
                  <a:pt x="385" y="420"/>
                  <a:pt x="368" y="414"/>
                </a:cubicBezTo>
                <a:cubicBezTo>
                  <a:pt x="373" y="396"/>
                  <a:pt x="373" y="373"/>
                  <a:pt x="379" y="350"/>
                </a:cubicBezTo>
                <a:cubicBezTo>
                  <a:pt x="397" y="332"/>
                  <a:pt x="414" y="315"/>
                  <a:pt x="432" y="303"/>
                </a:cubicBezTo>
                <a:cubicBezTo>
                  <a:pt x="437" y="309"/>
                  <a:pt x="443" y="315"/>
                  <a:pt x="449" y="321"/>
                </a:cubicBezTo>
                <a:cubicBezTo>
                  <a:pt x="473" y="356"/>
                  <a:pt x="484" y="391"/>
                  <a:pt x="478" y="4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152366" tIns="76183" rIns="152366" bIns="76183" anchor="ctr"/>
          <a:lstStyle/>
          <a:p>
            <a:endParaRPr lang="en-US" baseline="30000" dirty="0">
              <a:latin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232563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416361" y="3689648"/>
            <a:ext cx="2912256" cy="861738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cs typeface="Lato Regular"/>
              </a:rPr>
              <a:t>+First</a:t>
            </a:r>
          </a:p>
        </p:txBody>
      </p:sp>
      <p:sp>
        <p:nvSpPr>
          <p:cNvPr id="14" name="Text Placeholder 3"/>
          <p:cNvSpPr txBox="1">
            <a:spLocks/>
          </p:cNvSpPr>
          <p:nvPr/>
        </p:nvSpPr>
        <p:spPr>
          <a:xfrm>
            <a:off x="2376321" y="8397379"/>
            <a:ext cx="5871480" cy="1440557"/>
          </a:xfrm>
          <a:prstGeom prst="rect">
            <a:avLst/>
          </a:prstGeom>
        </p:spPr>
        <p:txBody>
          <a:bodyPr>
            <a:norm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GB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164489" y="3258779"/>
            <a:ext cx="2912256" cy="861738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cs typeface="Lato Regular"/>
              </a:rPr>
              <a:t>+Second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7224627" y="3695365"/>
            <a:ext cx="2912256" cy="861738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cs typeface="Lato Regular"/>
              </a:rPr>
              <a:t>+Third</a:t>
            </a:r>
          </a:p>
        </p:txBody>
      </p:sp>
      <p:sp>
        <p:nvSpPr>
          <p:cNvPr id="17" name="Text Placeholder 3"/>
          <p:cNvSpPr txBox="1">
            <a:spLocks/>
          </p:cNvSpPr>
          <p:nvPr/>
        </p:nvSpPr>
        <p:spPr>
          <a:xfrm>
            <a:off x="9141005" y="9084766"/>
            <a:ext cx="7296292" cy="1440557"/>
          </a:xfrm>
          <a:prstGeom prst="rect">
            <a:avLst/>
          </a:prstGeom>
        </p:spPr>
        <p:txBody>
          <a:bodyPr>
            <a:norm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en-GB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9" name="Text Placeholder 3"/>
          <p:cNvSpPr txBox="1">
            <a:spLocks/>
          </p:cNvSpPr>
          <p:nvPr/>
        </p:nvSpPr>
        <p:spPr>
          <a:xfrm>
            <a:off x="14875804" y="8172317"/>
            <a:ext cx="5871480" cy="1440557"/>
          </a:xfrm>
          <a:prstGeom prst="rect">
            <a:avLst/>
          </a:prstGeom>
        </p:spPr>
        <p:txBody>
          <a:bodyPr>
            <a:norm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endParaRPr lang="en-GB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en-GB" sz="2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621064" y="692814"/>
            <a:ext cx="19943536" cy="2291396"/>
            <a:chOff x="9407582" y="560721"/>
            <a:chExt cx="17277292" cy="1785667"/>
          </a:xfrm>
        </p:grpSpPr>
        <p:sp>
          <p:nvSpPr>
            <p:cNvPr id="21" name="TextBox 20"/>
            <p:cNvSpPr txBox="1"/>
            <p:nvPr/>
          </p:nvSpPr>
          <p:spPr>
            <a:xfrm>
              <a:off x="9506236" y="560721"/>
              <a:ext cx="17178638" cy="935392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r>
                <a:rPr lang="tr-TR" sz="7200" b="1" dirty="0">
                  <a:solidFill>
                    <a:schemeClr val="tx2"/>
                  </a:solidFill>
                  <a:latin typeface="+mj-lt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Peer-</a:t>
              </a:r>
              <a:r>
                <a:rPr lang="tr-TR" sz="7200" b="1" dirty="0" err="1">
                  <a:solidFill>
                    <a:schemeClr val="tx2"/>
                  </a:solidFill>
                  <a:latin typeface="+mj-lt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to</a:t>
              </a:r>
              <a:r>
                <a:rPr lang="tr-TR" sz="7200" b="1" dirty="0">
                  <a:solidFill>
                    <a:schemeClr val="tx2"/>
                  </a:solidFill>
                  <a:latin typeface="+mj-lt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-Peer ve </a:t>
              </a:r>
              <a:r>
                <a:rPr lang="tr-TR" sz="7200" b="1" dirty="0" err="1">
                  <a:solidFill>
                    <a:schemeClr val="tx2"/>
                  </a:solidFill>
                  <a:latin typeface="+mj-lt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Shared</a:t>
              </a:r>
              <a:r>
                <a:rPr lang="tr-TR" sz="7200" b="1" dirty="0">
                  <a:solidFill>
                    <a:schemeClr val="tx2"/>
                  </a:solidFill>
                  <a:latin typeface="+mj-lt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</a:t>
              </a:r>
              <a:r>
                <a:rPr lang="tr-TR" sz="7200" b="1" dirty="0" err="1">
                  <a:solidFill>
                    <a:schemeClr val="tx2"/>
                  </a:solidFill>
                  <a:latin typeface="+mj-lt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Backend</a:t>
              </a:r>
              <a:r>
                <a:rPr lang="tr-TR" sz="7200" b="1" dirty="0">
                  <a:solidFill>
                    <a:schemeClr val="tx2"/>
                  </a:solidFill>
                  <a:latin typeface="+mj-lt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 Örnek</a:t>
              </a:r>
              <a:endParaRPr lang="id-ID" sz="7200" dirty="0">
                <a:solidFill>
                  <a:schemeClr val="tx2"/>
                </a:solidFill>
                <a:latin typeface="+mj-lt"/>
                <a:ea typeface="Open Sans Extrabold" panose="020B0906030804020204" pitchFamily="34" charset="0"/>
                <a:cs typeface="Open Sans Extrabold" panose="020B0906030804020204" pitchFamily="34" charset="0"/>
              </a:endParaRPr>
            </a:p>
          </p:txBody>
        </p:sp>
        <p:sp>
          <p:nvSpPr>
            <p:cNvPr id="22" name="Subtitle 2"/>
            <p:cNvSpPr txBox="1">
              <a:spLocks/>
            </p:cNvSpPr>
            <p:nvPr/>
          </p:nvSpPr>
          <p:spPr>
            <a:xfrm>
              <a:off x="9407582" y="1507272"/>
              <a:ext cx="11655184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en-US" sz="2800" dirty="0">
                <a:solidFill>
                  <a:schemeClr val="tx1"/>
                </a:solidFill>
                <a:latin typeface="+mn-lt"/>
                <a:ea typeface="Open Sans Extrabold" panose="020B0906030804020204" pitchFamily="34" charset="0"/>
                <a:cs typeface="Open Sans Extrabold" panose="020B0906030804020204" pitchFamily="34" charset="0"/>
              </a:endParaRPr>
            </a:p>
          </p:txBody>
        </p:sp>
      </p:grpSp>
      <p:sp>
        <p:nvSpPr>
          <p:cNvPr id="41" name="Freeform 2762"/>
          <p:cNvSpPr>
            <a:spLocks/>
          </p:cNvSpPr>
          <p:nvPr/>
        </p:nvSpPr>
        <p:spPr bwMode="auto">
          <a:xfrm rot="10800000">
            <a:off x="4608750" y="10447122"/>
            <a:ext cx="583109" cy="705866"/>
          </a:xfrm>
          <a:custGeom>
            <a:avLst/>
            <a:gdLst>
              <a:gd name="T0" fmla="*/ 4 w 42"/>
              <a:gd name="T1" fmla="*/ 50 h 52"/>
              <a:gd name="T2" fmla="*/ 16 w 42"/>
              <a:gd name="T3" fmla="*/ 50 h 52"/>
              <a:gd name="T4" fmla="*/ 35 w 42"/>
              <a:gd name="T5" fmla="*/ 51 h 52"/>
              <a:gd name="T6" fmla="*/ 35 w 42"/>
              <a:gd name="T7" fmla="*/ 45 h 52"/>
              <a:gd name="T8" fmla="*/ 38 w 42"/>
              <a:gd name="T9" fmla="*/ 37 h 52"/>
              <a:gd name="T10" fmla="*/ 38 w 42"/>
              <a:gd name="T11" fmla="*/ 29 h 52"/>
              <a:gd name="T12" fmla="*/ 36 w 42"/>
              <a:gd name="T13" fmla="*/ 21 h 52"/>
              <a:gd name="T14" fmla="*/ 25 w 42"/>
              <a:gd name="T15" fmla="*/ 21 h 52"/>
              <a:gd name="T16" fmla="*/ 29 w 42"/>
              <a:gd name="T17" fmla="*/ 3 h 52"/>
              <a:gd name="T18" fmla="*/ 22 w 42"/>
              <a:gd name="T19" fmla="*/ 3 h 52"/>
              <a:gd name="T20" fmla="*/ 12 w 42"/>
              <a:gd name="T21" fmla="*/ 20 h 52"/>
              <a:gd name="T22" fmla="*/ 3 w 42"/>
              <a:gd name="T23" fmla="*/ 26 h 52"/>
              <a:gd name="T24" fmla="*/ 4 w 42"/>
              <a:gd name="T25" fmla="*/ 5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2" h="52">
                <a:moveTo>
                  <a:pt x="4" y="50"/>
                </a:moveTo>
                <a:cubicBezTo>
                  <a:pt x="6" y="51"/>
                  <a:pt x="13" y="51"/>
                  <a:pt x="16" y="50"/>
                </a:cubicBezTo>
                <a:cubicBezTo>
                  <a:pt x="22" y="51"/>
                  <a:pt x="29" y="52"/>
                  <a:pt x="35" y="51"/>
                </a:cubicBezTo>
                <a:cubicBezTo>
                  <a:pt x="37" y="48"/>
                  <a:pt x="36" y="46"/>
                  <a:pt x="35" y="45"/>
                </a:cubicBezTo>
                <a:cubicBezTo>
                  <a:pt x="39" y="43"/>
                  <a:pt x="41" y="41"/>
                  <a:pt x="38" y="37"/>
                </a:cubicBezTo>
                <a:cubicBezTo>
                  <a:pt x="42" y="33"/>
                  <a:pt x="41" y="31"/>
                  <a:pt x="38" y="29"/>
                </a:cubicBezTo>
                <a:cubicBezTo>
                  <a:pt x="41" y="25"/>
                  <a:pt x="40" y="22"/>
                  <a:pt x="36" y="21"/>
                </a:cubicBezTo>
                <a:cubicBezTo>
                  <a:pt x="33" y="21"/>
                  <a:pt x="28" y="20"/>
                  <a:pt x="25" y="21"/>
                </a:cubicBezTo>
                <a:cubicBezTo>
                  <a:pt x="29" y="15"/>
                  <a:pt x="34" y="11"/>
                  <a:pt x="29" y="3"/>
                </a:cubicBezTo>
                <a:cubicBezTo>
                  <a:pt x="28" y="0"/>
                  <a:pt x="24" y="1"/>
                  <a:pt x="22" y="3"/>
                </a:cubicBezTo>
                <a:cubicBezTo>
                  <a:pt x="24" y="8"/>
                  <a:pt x="16" y="14"/>
                  <a:pt x="12" y="20"/>
                </a:cubicBezTo>
                <a:cubicBezTo>
                  <a:pt x="11" y="22"/>
                  <a:pt x="5" y="25"/>
                  <a:pt x="3" y="26"/>
                </a:cubicBezTo>
                <a:cubicBezTo>
                  <a:pt x="0" y="35"/>
                  <a:pt x="1" y="42"/>
                  <a:pt x="4" y="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3" name="Freeform 2762"/>
          <p:cNvSpPr>
            <a:spLocks/>
          </p:cNvSpPr>
          <p:nvPr/>
        </p:nvSpPr>
        <p:spPr bwMode="auto">
          <a:xfrm>
            <a:off x="17330501" y="10447122"/>
            <a:ext cx="583109" cy="705866"/>
          </a:xfrm>
          <a:custGeom>
            <a:avLst/>
            <a:gdLst>
              <a:gd name="T0" fmla="*/ 4 w 42"/>
              <a:gd name="T1" fmla="*/ 50 h 52"/>
              <a:gd name="T2" fmla="*/ 16 w 42"/>
              <a:gd name="T3" fmla="*/ 50 h 52"/>
              <a:gd name="T4" fmla="*/ 35 w 42"/>
              <a:gd name="T5" fmla="*/ 51 h 52"/>
              <a:gd name="T6" fmla="*/ 35 w 42"/>
              <a:gd name="T7" fmla="*/ 45 h 52"/>
              <a:gd name="T8" fmla="*/ 38 w 42"/>
              <a:gd name="T9" fmla="*/ 37 h 52"/>
              <a:gd name="T10" fmla="*/ 38 w 42"/>
              <a:gd name="T11" fmla="*/ 29 h 52"/>
              <a:gd name="T12" fmla="*/ 36 w 42"/>
              <a:gd name="T13" fmla="*/ 21 h 52"/>
              <a:gd name="T14" fmla="*/ 25 w 42"/>
              <a:gd name="T15" fmla="*/ 21 h 52"/>
              <a:gd name="T16" fmla="*/ 29 w 42"/>
              <a:gd name="T17" fmla="*/ 3 h 52"/>
              <a:gd name="T18" fmla="*/ 22 w 42"/>
              <a:gd name="T19" fmla="*/ 3 h 52"/>
              <a:gd name="T20" fmla="*/ 12 w 42"/>
              <a:gd name="T21" fmla="*/ 20 h 52"/>
              <a:gd name="T22" fmla="*/ 3 w 42"/>
              <a:gd name="T23" fmla="*/ 26 h 52"/>
              <a:gd name="T24" fmla="*/ 4 w 42"/>
              <a:gd name="T25" fmla="*/ 5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2" h="52">
                <a:moveTo>
                  <a:pt x="4" y="50"/>
                </a:moveTo>
                <a:cubicBezTo>
                  <a:pt x="6" y="51"/>
                  <a:pt x="13" y="51"/>
                  <a:pt x="16" y="50"/>
                </a:cubicBezTo>
                <a:cubicBezTo>
                  <a:pt x="22" y="51"/>
                  <a:pt x="29" y="52"/>
                  <a:pt x="35" y="51"/>
                </a:cubicBezTo>
                <a:cubicBezTo>
                  <a:pt x="37" y="48"/>
                  <a:pt x="36" y="46"/>
                  <a:pt x="35" y="45"/>
                </a:cubicBezTo>
                <a:cubicBezTo>
                  <a:pt x="39" y="43"/>
                  <a:pt x="41" y="41"/>
                  <a:pt x="38" y="37"/>
                </a:cubicBezTo>
                <a:cubicBezTo>
                  <a:pt x="42" y="33"/>
                  <a:pt x="41" y="31"/>
                  <a:pt x="38" y="29"/>
                </a:cubicBezTo>
                <a:cubicBezTo>
                  <a:pt x="41" y="25"/>
                  <a:pt x="40" y="22"/>
                  <a:pt x="36" y="21"/>
                </a:cubicBezTo>
                <a:cubicBezTo>
                  <a:pt x="33" y="21"/>
                  <a:pt x="28" y="20"/>
                  <a:pt x="25" y="21"/>
                </a:cubicBezTo>
                <a:cubicBezTo>
                  <a:pt x="29" y="15"/>
                  <a:pt x="34" y="11"/>
                  <a:pt x="29" y="3"/>
                </a:cubicBezTo>
                <a:cubicBezTo>
                  <a:pt x="28" y="0"/>
                  <a:pt x="24" y="1"/>
                  <a:pt x="22" y="3"/>
                </a:cubicBezTo>
                <a:cubicBezTo>
                  <a:pt x="24" y="8"/>
                  <a:pt x="16" y="14"/>
                  <a:pt x="12" y="20"/>
                </a:cubicBezTo>
                <a:cubicBezTo>
                  <a:pt x="11" y="22"/>
                  <a:pt x="5" y="25"/>
                  <a:pt x="3" y="26"/>
                </a:cubicBezTo>
                <a:cubicBezTo>
                  <a:pt x="0" y="35"/>
                  <a:pt x="1" y="42"/>
                  <a:pt x="4" y="5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Resim 5">
            <a:extLst>
              <a:ext uri="{FF2B5EF4-FFF2-40B4-BE49-F238E27FC236}">
                <a16:creationId xmlns:a16="http://schemas.microsoft.com/office/drawing/2014/main" id="{10BBEFFF-B6D2-ED41-7819-14A4B8FBA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5398" y="3751664"/>
            <a:ext cx="12831554" cy="5843820"/>
          </a:xfrm>
          <a:prstGeom prst="rect">
            <a:avLst/>
          </a:prstGeom>
        </p:spPr>
      </p:pic>
      <p:pic>
        <p:nvPicPr>
          <p:cNvPr id="32" name="Resim 31" descr="çizgi, daire, diyagram, beyaz içeren bir resim&#10;&#10;Açıklama otomatik olarak oluşturuldu">
            <a:extLst>
              <a:ext uri="{FF2B5EF4-FFF2-40B4-BE49-F238E27FC236}">
                <a16:creationId xmlns:a16="http://schemas.microsoft.com/office/drawing/2014/main" id="{12F6EA4F-D9DD-5CEE-B882-08CC663AEB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654" y="3672258"/>
            <a:ext cx="9751926" cy="5923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460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Yer Tutucusu 6">
            <a:extLst>
              <a:ext uri="{FF2B5EF4-FFF2-40B4-BE49-F238E27FC236}">
                <a16:creationId xmlns:a16="http://schemas.microsoft.com/office/drawing/2014/main" id="{781C1C19-A2AA-71DC-FCFE-833A2B51624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7" b="2977"/>
          <a:stretch>
            <a:fillRect/>
          </a:stretch>
        </p:blipFill>
        <p:spPr>
          <a:xfrm>
            <a:off x="5558550" y="876301"/>
            <a:ext cx="15132606" cy="11391899"/>
          </a:xfrm>
        </p:spPr>
      </p:pic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C08CDAE4-185F-CDC5-C614-2BF0666E0675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19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643410" y="3884414"/>
            <a:ext cx="7502918" cy="7504452"/>
            <a:chOff x="7870626" y="2948401"/>
            <a:chExt cx="9031215" cy="9033062"/>
          </a:xfrm>
        </p:grpSpPr>
        <p:sp>
          <p:nvSpPr>
            <p:cNvPr id="68" name="Freeform 3"/>
            <p:cNvSpPr>
              <a:spLocks noChangeArrowheads="1"/>
            </p:cNvSpPr>
            <p:nvPr/>
          </p:nvSpPr>
          <p:spPr bwMode="auto">
            <a:xfrm rot="19397468">
              <a:off x="9000026" y="2948401"/>
              <a:ext cx="4612900" cy="4680728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243797" tIns="121899" rIns="243797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0" name="Freeform 3"/>
            <p:cNvSpPr>
              <a:spLocks noChangeArrowheads="1"/>
            </p:cNvSpPr>
            <p:nvPr/>
          </p:nvSpPr>
          <p:spPr bwMode="auto">
            <a:xfrm rot="3202081">
              <a:off x="12255036" y="4039640"/>
              <a:ext cx="4614101" cy="4679509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lIns="243797" tIns="121899" rIns="243797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1" name="Freeform 3"/>
            <p:cNvSpPr>
              <a:spLocks noChangeArrowheads="1"/>
            </p:cNvSpPr>
            <p:nvPr/>
          </p:nvSpPr>
          <p:spPr bwMode="auto">
            <a:xfrm rot="8579122">
              <a:off x="11157827" y="7300735"/>
              <a:ext cx="4612900" cy="4680728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243797" tIns="121899" rIns="243797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2" name="Freeform 3"/>
            <p:cNvSpPr>
              <a:spLocks noChangeArrowheads="1"/>
            </p:cNvSpPr>
            <p:nvPr/>
          </p:nvSpPr>
          <p:spPr bwMode="auto">
            <a:xfrm rot="13978264">
              <a:off x="7903330" y="6233611"/>
              <a:ext cx="4614101" cy="4679509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lIns="243797" tIns="121899" rIns="243797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9841414" y="3516812"/>
              <a:ext cx="2916614" cy="2963626"/>
            </a:xfrm>
            <a:prstGeom prst="rect">
              <a:avLst/>
            </a:prstGeom>
            <a:noFill/>
          </p:spPr>
          <p:txBody>
            <a:bodyPr wrap="square" lIns="243744" tIns="121869" rIns="243744" bIns="121869" rtlCol="0">
              <a:spAutoFit/>
            </a:bodyPr>
            <a:lstStyle/>
            <a:p>
              <a:pPr algn="ctr"/>
              <a:r>
                <a:rPr lang="tr-TR" sz="14400" b="1" dirty="0">
                  <a:solidFill>
                    <a:schemeClr val="bg1"/>
                  </a:solidFill>
                  <a:latin typeface="Lato Black"/>
                  <a:cs typeface="Lato Black"/>
                </a:rPr>
                <a:t>L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3251875" y="4810899"/>
              <a:ext cx="2916614" cy="2963626"/>
            </a:xfrm>
            <a:prstGeom prst="rect">
              <a:avLst/>
            </a:prstGeom>
            <a:noFill/>
          </p:spPr>
          <p:txBody>
            <a:bodyPr wrap="square" lIns="243744" tIns="121869" rIns="243744" bIns="121869" rtlCol="0">
              <a:spAutoFit/>
            </a:bodyPr>
            <a:lstStyle/>
            <a:p>
              <a:pPr algn="ctr"/>
              <a:r>
                <a:rPr lang="en-US" sz="14400" b="1" dirty="0">
                  <a:solidFill>
                    <a:schemeClr val="bg1"/>
                  </a:solidFill>
                  <a:latin typeface="Lato Black"/>
                  <a:cs typeface="Lato Black"/>
                </a:rPr>
                <a:t>W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1964099" y="8359756"/>
              <a:ext cx="2916614" cy="2963627"/>
            </a:xfrm>
            <a:prstGeom prst="rect">
              <a:avLst/>
            </a:prstGeom>
            <a:noFill/>
          </p:spPr>
          <p:txBody>
            <a:bodyPr wrap="square" lIns="243744" tIns="121869" rIns="243744" bIns="121869" rtlCol="0">
              <a:spAutoFit/>
            </a:bodyPr>
            <a:lstStyle/>
            <a:p>
              <a:pPr algn="ctr"/>
              <a:r>
                <a:rPr lang="tr-TR" sz="14400" b="1" dirty="0">
                  <a:solidFill>
                    <a:schemeClr val="bg1"/>
                  </a:solidFill>
                  <a:latin typeface="Lato Black"/>
                  <a:cs typeface="Lato Black"/>
                </a:rPr>
                <a:t>R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613884" y="7071280"/>
              <a:ext cx="2916614" cy="2963626"/>
            </a:xfrm>
            <a:prstGeom prst="rect">
              <a:avLst/>
            </a:prstGeom>
            <a:noFill/>
          </p:spPr>
          <p:txBody>
            <a:bodyPr wrap="square" lIns="243744" tIns="121869" rIns="243744" bIns="121869" rtlCol="0">
              <a:spAutoFit/>
            </a:bodyPr>
            <a:lstStyle/>
            <a:p>
              <a:pPr algn="ctr"/>
              <a:r>
                <a:rPr lang="tr-TR" sz="14400" b="1" dirty="0">
                  <a:solidFill>
                    <a:schemeClr val="bg1"/>
                  </a:solidFill>
                  <a:latin typeface="Lato Black"/>
                  <a:cs typeface="Lato Black"/>
                </a:rPr>
                <a:t>A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3554140" y="3943430"/>
            <a:ext cx="8450522" cy="1191059"/>
          </a:xfrm>
          <a:prstGeom prst="rect">
            <a:avLst/>
          </a:prstGeom>
        </p:spPr>
        <p:txBody>
          <a:bodyPr wrap="square" lIns="219419" tIns="109710" rIns="219419" bIns="109710" rtlCol="0">
            <a:spAutoFit/>
          </a:bodyPr>
          <a:lstStyle/>
          <a:p>
            <a:r>
              <a:rPr lang="tr-TR" sz="2100" dirty="0" err="1">
                <a:ea typeface="Open Sans Light" panose="020B0306030504020204" pitchFamily="34" charset="0"/>
                <a:cs typeface="Lato Light"/>
              </a:rPr>
              <a:t>Load</a:t>
            </a:r>
            <a:r>
              <a:rPr lang="tr-TR" sz="2100" dirty="0">
                <a:ea typeface="Open Sans Light" panose="020B0306030504020204" pitchFamily="34" charset="0"/>
                <a:cs typeface="Lato Light"/>
              </a:rPr>
              <a:t> B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alancer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, API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ve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websocket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arasında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sunucularının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arasında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bulunur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Kullanıcıdan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gelen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veriyi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sunuculara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eşit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şekilde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dağıtır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3554142" y="6098989"/>
            <a:ext cx="8450520" cy="867894"/>
          </a:xfrm>
          <a:prstGeom prst="rect">
            <a:avLst/>
          </a:prstGeom>
        </p:spPr>
        <p:txBody>
          <a:bodyPr wrap="square" lIns="219419" tIns="109710" rIns="219419" bIns="109710" rtlCol="0">
            <a:spAutoFit/>
          </a:bodyPr>
          <a:lstStyle/>
          <a:p>
            <a:r>
              <a:rPr lang="en-US" sz="2100" dirty="0">
                <a:ea typeface="Open Sans Light" panose="020B0306030504020204" pitchFamily="34" charset="0"/>
                <a:cs typeface="Lato Light"/>
              </a:rPr>
              <a:t>Bu API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katmanı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arkadaş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ekleme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,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çıkarma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,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kullanıcı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profili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güncelleme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vb.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görevleri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yerine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getirmek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için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kullanılır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3596275" y="8403245"/>
            <a:ext cx="8291655" cy="1191059"/>
          </a:xfrm>
          <a:prstGeom prst="rect">
            <a:avLst/>
          </a:prstGeom>
        </p:spPr>
        <p:txBody>
          <a:bodyPr wrap="square" lIns="219419" tIns="109710" rIns="219419" bIns="109710" rtlCol="0">
            <a:spAutoFit/>
          </a:bodyPr>
          <a:lstStyle/>
          <a:p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Arkadaşların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konumlarının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güncellenmesinden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sorumlu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bir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yapıdır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Geçerli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alandaki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arkadaşlardan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gelen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konumları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istemciye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iletir</a:t>
            </a:r>
            <a:endParaRPr lang="en-US" sz="2100" dirty="0">
              <a:ea typeface="Open Sans Light" panose="020B0306030504020204" pitchFamily="34" charset="0"/>
              <a:cs typeface="Lato Light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3658823" y="10619725"/>
            <a:ext cx="8366571" cy="1837390"/>
          </a:xfrm>
          <a:prstGeom prst="rect">
            <a:avLst/>
          </a:prstGeom>
        </p:spPr>
        <p:txBody>
          <a:bodyPr wrap="square" lIns="219419" tIns="109710" rIns="219419" bIns="109710" rtlCol="0">
            <a:spAutoFit/>
          </a:bodyPr>
          <a:lstStyle/>
          <a:p>
            <a:r>
              <a:rPr lang="en-US" sz="2100" dirty="0">
                <a:ea typeface="Open Sans Light" panose="020B0306030504020204" pitchFamily="34" charset="0"/>
                <a:cs typeface="Lato Light"/>
              </a:rPr>
              <a:t>Her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aktif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kullanıcı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için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en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güncel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konum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verilerini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depolamak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için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kullanılır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Önbelleğe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her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bir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veri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girişte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bir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Yaşam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Süresi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(TTL)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ayarlanır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 TTL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süresi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dolduğunda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kullanıcı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artık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etkin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değildir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ve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bunun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sonucunda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konum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bilgisi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önbellekten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silinir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Gelen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her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güncelleme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TTL'i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yeniler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</a:t>
            </a:r>
          </a:p>
        </p:txBody>
      </p:sp>
      <p:sp>
        <p:nvSpPr>
          <p:cNvPr id="79" name="Rectangle 78"/>
          <p:cNvSpPr/>
          <p:nvPr/>
        </p:nvSpPr>
        <p:spPr>
          <a:xfrm>
            <a:off x="3637166" y="3295299"/>
            <a:ext cx="3849505" cy="714005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sz="3200" dirty="0">
                <a:ea typeface="Open Sans Light" panose="020B0306030504020204" pitchFamily="34" charset="0"/>
                <a:cs typeface="Lato Regular"/>
              </a:rPr>
              <a:t>LOAD BALANCER</a:t>
            </a:r>
            <a:endParaRPr lang="bg-BG" sz="3200" dirty="0">
              <a:cs typeface="Lato Regular"/>
            </a:endParaRPr>
          </a:p>
        </p:txBody>
      </p:sp>
      <p:sp>
        <p:nvSpPr>
          <p:cNvPr id="100" name="Freeform 2"/>
          <p:cNvSpPr>
            <a:spLocks noChangeArrowheads="1"/>
          </p:cNvSpPr>
          <p:nvPr/>
        </p:nvSpPr>
        <p:spPr bwMode="auto">
          <a:xfrm>
            <a:off x="2807417" y="3329608"/>
            <a:ext cx="770764" cy="770966"/>
          </a:xfrm>
          <a:custGeom>
            <a:avLst/>
            <a:gdLst>
              <a:gd name="T0" fmla="*/ 3437 w 6844"/>
              <a:gd name="T1" fmla="*/ 1719 h 6844"/>
              <a:gd name="T2" fmla="*/ 3437 w 6844"/>
              <a:gd name="T3" fmla="*/ 2875 h 6844"/>
              <a:gd name="T4" fmla="*/ 3437 w 6844"/>
              <a:gd name="T5" fmla="*/ 1719 h 6844"/>
              <a:gd name="T6" fmla="*/ 6843 w 6844"/>
              <a:gd name="T7" fmla="*/ 188 h 6844"/>
              <a:gd name="T8" fmla="*/ 5437 w 6844"/>
              <a:gd name="T9" fmla="*/ 2375 h 6844"/>
              <a:gd name="T10" fmla="*/ 5124 w 6844"/>
              <a:gd name="T11" fmla="*/ 1250 h 6844"/>
              <a:gd name="T12" fmla="*/ 5093 w 6844"/>
              <a:gd name="T13" fmla="*/ 2719 h 6844"/>
              <a:gd name="T14" fmla="*/ 4437 w 6844"/>
              <a:gd name="T15" fmla="*/ 3749 h 6844"/>
              <a:gd name="T16" fmla="*/ 5218 w 6844"/>
              <a:gd name="T17" fmla="*/ 4562 h 6844"/>
              <a:gd name="T18" fmla="*/ 5218 w 6844"/>
              <a:gd name="T19" fmla="*/ 4593 h 6844"/>
              <a:gd name="T20" fmla="*/ 5124 w 6844"/>
              <a:gd name="T21" fmla="*/ 6624 h 6844"/>
              <a:gd name="T22" fmla="*/ 4812 w 6844"/>
              <a:gd name="T23" fmla="*/ 6843 h 6844"/>
              <a:gd name="T24" fmla="*/ 4812 w 6844"/>
              <a:gd name="T25" fmla="*/ 5093 h 6844"/>
              <a:gd name="T26" fmla="*/ 2594 w 6844"/>
              <a:gd name="T27" fmla="*/ 5812 h 6844"/>
              <a:gd name="T28" fmla="*/ 2438 w 6844"/>
              <a:gd name="T29" fmla="*/ 5968 h 6844"/>
              <a:gd name="T30" fmla="*/ 875 w 6844"/>
              <a:gd name="T31" fmla="*/ 6843 h 6844"/>
              <a:gd name="T32" fmla="*/ 719 w 6844"/>
              <a:gd name="T33" fmla="*/ 6312 h 6844"/>
              <a:gd name="T34" fmla="*/ 2844 w 6844"/>
              <a:gd name="T35" fmla="*/ 4562 h 6844"/>
              <a:gd name="T36" fmla="*/ 1782 w 6844"/>
              <a:gd name="T37" fmla="*/ 2750 h 6844"/>
              <a:gd name="T38" fmla="*/ 1719 w 6844"/>
              <a:gd name="T39" fmla="*/ 2594 h 6844"/>
              <a:gd name="T40" fmla="*/ 1250 w 6844"/>
              <a:gd name="T41" fmla="*/ 1313 h 6844"/>
              <a:gd name="T42" fmla="*/ 407 w 6844"/>
              <a:gd name="T43" fmla="*/ 2563 h 6844"/>
              <a:gd name="T44" fmla="*/ 1032 w 6844"/>
              <a:gd name="T45" fmla="*/ 32 h 6844"/>
              <a:gd name="T46" fmla="*/ 1813 w 6844"/>
              <a:gd name="T47" fmla="*/ 938 h 6844"/>
              <a:gd name="T48" fmla="*/ 2157 w 6844"/>
              <a:gd name="T49" fmla="*/ 907 h 6844"/>
              <a:gd name="T50" fmla="*/ 4718 w 6844"/>
              <a:gd name="T51" fmla="*/ 907 h 6844"/>
              <a:gd name="T52" fmla="*/ 5031 w 6844"/>
              <a:gd name="T53" fmla="*/ 938 h 6844"/>
              <a:gd name="T54" fmla="*/ 5812 w 6844"/>
              <a:gd name="T55" fmla="*/ 0 h 6844"/>
              <a:gd name="T56" fmla="*/ 4562 w 6844"/>
              <a:gd name="T57" fmla="*/ 1188 h 6844"/>
              <a:gd name="T58" fmla="*/ 3437 w 6844"/>
              <a:gd name="T59" fmla="*/ 1157 h 6844"/>
              <a:gd name="T60" fmla="*/ 2282 w 6844"/>
              <a:gd name="T61" fmla="*/ 2469 h 6844"/>
              <a:gd name="T62" fmla="*/ 3718 w 6844"/>
              <a:gd name="T63" fmla="*/ 3157 h 6844"/>
              <a:gd name="T64" fmla="*/ 4562 w 6844"/>
              <a:gd name="T65" fmla="*/ 1188 h 6844"/>
              <a:gd name="T66" fmla="*/ 4562 w 6844"/>
              <a:gd name="T67" fmla="*/ 1188 h 6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844" h="6844">
                <a:moveTo>
                  <a:pt x="3437" y="1719"/>
                </a:moveTo>
                <a:lnTo>
                  <a:pt x="3437" y="1719"/>
                </a:lnTo>
                <a:cubicBezTo>
                  <a:pt x="3749" y="1719"/>
                  <a:pt x="3999" y="2000"/>
                  <a:pt x="3999" y="2313"/>
                </a:cubicBezTo>
                <a:cubicBezTo>
                  <a:pt x="3999" y="2625"/>
                  <a:pt x="3749" y="2875"/>
                  <a:pt x="3437" y="2875"/>
                </a:cubicBezTo>
                <a:cubicBezTo>
                  <a:pt x="3125" y="2875"/>
                  <a:pt x="2844" y="2625"/>
                  <a:pt x="2844" y="2313"/>
                </a:cubicBezTo>
                <a:cubicBezTo>
                  <a:pt x="2844" y="2000"/>
                  <a:pt x="3125" y="1719"/>
                  <a:pt x="3437" y="1719"/>
                </a:cubicBezTo>
                <a:close/>
                <a:moveTo>
                  <a:pt x="6843" y="188"/>
                </a:moveTo>
                <a:lnTo>
                  <a:pt x="6843" y="188"/>
                </a:lnTo>
                <a:cubicBezTo>
                  <a:pt x="6437" y="2532"/>
                  <a:pt x="6437" y="2532"/>
                  <a:pt x="6437" y="2532"/>
                </a:cubicBezTo>
                <a:cubicBezTo>
                  <a:pt x="5437" y="2375"/>
                  <a:pt x="5437" y="2375"/>
                  <a:pt x="5437" y="2375"/>
                </a:cubicBezTo>
                <a:cubicBezTo>
                  <a:pt x="5593" y="1282"/>
                  <a:pt x="5593" y="1282"/>
                  <a:pt x="5593" y="1282"/>
                </a:cubicBezTo>
                <a:cubicBezTo>
                  <a:pt x="5468" y="1282"/>
                  <a:pt x="5312" y="1250"/>
                  <a:pt x="5124" y="1250"/>
                </a:cubicBezTo>
                <a:cubicBezTo>
                  <a:pt x="5124" y="2594"/>
                  <a:pt x="5124" y="2594"/>
                  <a:pt x="5124" y="2594"/>
                </a:cubicBezTo>
                <a:cubicBezTo>
                  <a:pt x="5124" y="2625"/>
                  <a:pt x="5124" y="2688"/>
                  <a:pt x="5093" y="2719"/>
                </a:cubicBezTo>
                <a:lnTo>
                  <a:pt x="5093" y="2750"/>
                </a:lnTo>
                <a:cubicBezTo>
                  <a:pt x="4437" y="3749"/>
                  <a:pt x="4437" y="3749"/>
                  <a:pt x="4437" y="3749"/>
                </a:cubicBezTo>
                <a:cubicBezTo>
                  <a:pt x="4249" y="4281"/>
                  <a:pt x="4249" y="4281"/>
                  <a:pt x="4249" y="4281"/>
                </a:cubicBezTo>
                <a:cubicBezTo>
                  <a:pt x="5218" y="4562"/>
                  <a:pt x="5218" y="4562"/>
                  <a:pt x="5218" y="4562"/>
                </a:cubicBezTo>
                <a:cubicBezTo>
                  <a:pt x="5218" y="4562"/>
                  <a:pt x="5218" y="4562"/>
                  <a:pt x="5187" y="4593"/>
                </a:cubicBezTo>
                <a:cubicBezTo>
                  <a:pt x="5218" y="4593"/>
                  <a:pt x="5218" y="4593"/>
                  <a:pt x="5218" y="4593"/>
                </a:cubicBezTo>
                <a:cubicBezTo>
                  <a:pt x="5343" y="4624"/>
                  <a:pt x="5437" y="4749"/>
                  <a:pt x="5406" y="4906"/>
                </a:cubicBezTo>
                <a:cubicBezTo>
                  <a:pt x="5124" y="6624"/>
                  <a:pt x="5124" y="6624"/>
                  <a:pt x="5124" y="6624"/>
                </a:cubicBezTo>
                <a:cubicBezTo>
                  <a:pt x="5093" y="6749"/>
                  <a:pt x="4999" y="6843"/>
                  <a:pt x="4843" y="6843"/>
                </a:cubicBezTo>
                <a:lnTo>
                  <a:pt x="4812" y="6843"/>
                </a:lnTo>
                <a:cubicBezTo>
                  <a:pt x="4656" y="6812"/>
                  <a:pt x="4531" y="6687"/>
                  <a:pt x="4562" y="6531"/>
                </a:cubicBezTo>
                <a:cubicBezTo>
                  <a:pt x="4812" y="5093"/>
                  <a:pt x="4812" y="5093"/>
                  <a:pt x="4812" y="5093"/>
                </a:cubicBezTo>
                <a:cubicBezTo>
                  <a:pt x="3531" y="5124"/>
                  <a:pt x="3531" y="5124"/>
                  <a:pt x="3531" y="5124"/>
                </a:cubicBezTo>
                <a:cubicBezTo>
                  <a:pt x="2594" y="5812"/>
                  <a:pt x="2594" y="5812"/>
                  <a:pt x="2594" y="5812"/>
                </a:cubicBezTo>
                <a:cubicBezTo>
                  <a:pt x="2500" y="5906"/>
                  <a:pt x="2500" y="5906"/>
                  <a:pt x="2500" y="5906"/>
                </a:cubicBezTo>
                <a:cubicBezTo>
                  <a:pt x="2469" y="5937"/>
                  <a:pt x="2469" y="5937"/>
                  <a:pt x="2438" y="5968"/>
                </a:cubicBezTo>
                <a:cubicBezTo>
                  <a:pt x="1000" y="6812"/>
                  <a:pt x="1000" y="6812"/>
                  <a:pt x="1000" y="6812"/>
                </a:cubicBezTo>
                <a:cubicBezTo>
                  <a:pt x="969" y="6843"/>
                  <a:pt x="907" y="6843"/>
                  <a:pt x="875" y="6843"/>
                </a:cubicBezTo>
                <a:cubicBezTo>
                  <a:pt x="782" y="6843"/>
                  <a:pt x="688" y="6812"/>
                  <a:pt x="625" y="6718"/>
                </a:cubicBezTo>
                <a:cubicBezTo>
                  <a:pt x="532" y="6562"/>
                  <a:pt x="594" y="6406"/>
                  <a:pt x="719" y="6312"/>
                </a:cubicBezTo>
                <a:cubicBezTo>
                  <a:pt x="1969" y="5562"/>
                  <a:pt x="1969" y="5562"/>
                  <a:pt x="1969" y="5562"/>
                </a:cubicBezTo>
                <a:cubicBezTo>
                  <a:pt x="2844" y="4562"/>
                  <a:pt x="2844" y="4562"/>
                  <a:pt x="2844" y="4562"/>
                </a:cubicBezTo>
                <a:cubicBezTo>
                  <a:pt x="2563" y="3718"/>
                  <a:pt x="2563" y="3718"/>
                  <a:pt x="2563" y="3718"/>
                </a:cubicBezTo>
                <a:cubicBezTo>
                  <a:pt x="1782" y="2750"/>
                  <a:pt x="1782" y="2750"/>
                  <a:pt x="1782" y="2750"/>
                </a:cubicBezTo>
                <a:lnTo>
                  <a:pt x="1782" y="2750"/>
                </a:lnTo>
                <a:cubicBezTo>
                  <a:pt x="1750" y="2688"/>
                  <a:pt x="1719" y="2657"/>
                  <a:pt x="1719" y="2594"/>
                </a:cubicBezTo>
                <a:cubicBezTo>
                  <a:pt x="1719" y="1250"/>
                  <a:pt x="1719" y="1250"/>
                  <a:pt x="1719" y="1250"/>
                </a:cubicBezTo>
                <a:cubicBezTo>
                  <a:pt x="1532" y="1250"/>
                  <a:pt x="1375" y="1282"/>
                  <a:pt x="1250" y="1313"/>
                </a:cubicBezTo>
                <a:cubicBezTo>
                  <a:pt x="1407" y="2375"/>
                  <a:pt x="1407" y="2375"/>
                  <a:pt x="1407" y="2375"/>
                </a:cubicBezTo>
                <a:cubicBezTo>
                  <a:pt x="407" y="2563"/>
                  <a:pt x="407" y="2563"/>
                  <a:pt x="407" y="2563"/>
                </a:cubicBezTo>
                <a:cubicBezTo>
                  <a:pt x="0" y="188"/>
                  <a:pt x="0" y="188"/>
                  <a:pt x="0" y="188"/>
                </a:cubicBezTo>
                <a:cubicBezTo>
                  <a:pt x="1032" y="32"/>
                  <a:pt x="1032" y="32"/>
                  <a:pt x="1032" y="32"/>
                </a:cubicBezTo>
                <a:cubicBezTo>
                  <a:pt x="1188" y="1032"/>
                  <a:pt x="1188" y="1032"/>
                  <a:pt x="1188" y="1032"/>
                </a:cubicBezTo>
                <a:cubicBezTo>
                  <a:pt x="1375" y="1000"/>
                  <a:pt x="1594" y="969"/>
                  <a:pt x="1813" y="938"/>
                </a:cubicBezTo>
                <a:cubicBezTo>
                  <a:pt x="1875" y="907"/>
                  <a:pt x="1938" y="875"/>
                  <a:pt x="2000" y="875"/>
                </a:cubicBezTo>
                <a:cubicBezTo>
                  <a:pt x="2063" y="875"/>
                  <a:pt x="2094" y="907"/>
                  <a:pt x="2157" y="907"/>
                </a:cubicBezTo>
                <a:cubicBezTo>
                  <a:pt x="2532" y="907"/>
                  <a:pt x="2938" y="875"/>
                  <a:pt x="3437" y="875"/>
                </a:cubicBezTo>
                <a:cubicBezTo>
                  <a:pt x="3906" y="875"/>
                  <a:pt x="4343" y="907"/>
                  <a:pt x="4718" y="907"/>
                </a:cubicBezTo>
                <a:cubicBezTo>
                  <a:pt x="4749" y="907"/>
                  <a:pt x="4781" y="875"/>
                  <a:pt x="4843" y="875"/>
                </a:cubicBezTo>
                <a:cubicBezTo>
                  <a:pt x="4906" y="875"/>
                  <a:pt x="4968" y="907"/>
                  <a:pt x="5031" y="938"/>
                </a:cubicBezTo>
                <a:cubicBezTo>
                  <a:pt x="5281" y="969"/>
                  <a:pt x="5468" y="1000"/>
                  <a:pt x="5656" y="1000"/>
                </a:cubicBezTo>
                <a:cubicBezTo>
                  <a:pt x="5812" y="0"/>
                  <a:pt x="5812" y="0"/>
                  <a:pt x="5812" y="0"/>
                </a:cubicBezTo>
                <a:lnTo>
                  <a:pt x="6843" y="188"/>
                </a:lnTo>
                <a:close/>
                <a:moveTo>
                  <a:pt x="4562" y="1188"/>
                </a:moveTo>
                <a:lnTo>
                  <a:pt x="4562" y="1188"/>
                </a:lnTo>
                <a:cubicBezTo>
                  <a:pt x="4218" y="1188"/>
                  <a:pt x="3843" y="1157"/>
                  <a:pt x="3437" y="1157"/>
                </a:cubicBezTo>
                <a:cubicBezTo>
                  <a:pt x="3000" y="1157"/>
                  <a:pt x="2625" y="1188"/>
                  <a:pt x="2282" y="1188"/>
                </a:cubicBezTo>
                <a:cubicBezTo>
                  <a:pt x="2282" y="2469"/>
                  <a:pt x="2282" y="2469"/>
                  <a:pt x="2282" y="2469"/>
                </a:cubicBezTo>
                <a:cubicBezTo>
                  <a:pt x="3157" y="3157"/>
                  <a:pt x="3157" y="3157"/>
                  <a:pt x="3157" y="3157"/>
                </a:cubicBezTo>
                <a:cubicBezTo>
                  <a:pt x="3718" y="3157"/>
                  <a:pt x="3718" y="3157"/>
                  <a:pt x="3718" y="3157"/>
                </a:cubicBezTo>
                <a:cubicBezTo>
                  <a:pt x="4562" y="2469"/>
                  <a:pt x="4562" y="2469"/>
                  <a:pt x="4562" y="2469"/>
                </a:cubicBezTo>
                <a:lnTo>
                  <a:pt x="4562" y="1188"/>
                </a:lnTo>
                <a:close/>
                <a:moveTo>
                  <a:pt x="4562" y="1188"/>
                </a:moveTo>
                <a:lnTo>
                  <a:pt x="4562" y="118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lIns="243797" tIns="121899" rIns="243797" bIns="121899" anchor="ctr"/>
          <a:lstStyle/>
          <a:p>
            <a:endParaRPr lang="en-US" sz="2800" b="1" dirty="0"/>
          </a:p>
        </p:txBody>
      </p:sp>
      <p:sp>
        <p:nvSpPr>
          <p:cNvPr id="83" name="Rectangle 82"/>
          <p:cNvSpPr/>
          <p:nvPr/>
        </p:nvSpPr>
        <p:spPr>
          <a:xfrm>
            <a:off x="3637174" y="5450857"/>
            <a:ext cx="2751448" cy="714005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sz="3200" dirty="0">
                <a:ea typeface="Open Sans Light" panose="020B0306030504020204" pitchFamily="34" charset="0"/>
                <a:cs typeface="Lato Regular"/>
              </a:rPr>
              <a:t>API SERVER</a:t>
            </a:r>
            <a:endParaRPr lang="bg-BG" sz="3200" dirty="0">
              <a:cs typeface="Lato Regular"/>
            </a:endParaRPr>
          </a:p>
        </p:txBody>
      </p:sp>
      <p:sp>
        <p:nvSpPr>
          <p:cNvPr id="101" name="Freeform 3"/>
          <p:cNvSpPr>
            <a:spLocks noChangeArrowheads="1"/>
          </p:cNvSpPr>
          <p:nvPr/>
        </p:nvSpPr>
        <p:spPr bwMode="auto">
          <a:xfrm>
            <a:off x="2813979" y="5549439"/>
            <a:ext cx="760990" cy="584278"/>
          </a:xfrm>
          <a:custGeom>
            <a:avLst/>
            <a:gdLst>
              <a:gd name="T0" fmla="*/ 3034 w 6392"/>
              <a:gd name="T1" fmla="*/ 2260 h 4907"/>
              <a:gd name="T2" fmla="*/ 2582 w 6392"/>
              <a:gd name="T3" fmla="*/ 1937 h 4907"/>
              <a:gd name="T4" fmla="*/ 1421 w 6392"/>
              <a:gd name="T5" fmla="*/ 2196 h 4907"/>
              <a:gd name="T6" fmla="*/ 388 w 6392"/>
              <a:gd name="T7" fmla="*/ 4583 h 4907"/>
              <a:gd name="T8" fmla="*/ 2712 w 6392"/>
              <a:gd name="T9" fmla="*/ 3551 h 4907"/>
              <a:gd name="T10" fmla="*/ 3034 w 6392"/>
              <a:gd name="T11" fmla="*/ 2260 h 4907"/>
              <a:gd name="T12" fmla="*/ 2454 w 6392"/>
              <a:gd name="T13" fmla="*/ 3228 h 4907"/>
              <a:gd name="T14" fmla="*/ 711 w 6392"/>
              <a:gd name="T15" fmla="*/ 4261 h 4907"/>
              <a:gd name="T16" fmla="*/ 1679 w 6392"/>
              <a:gd name="T17" fmla="*/ 2518 h 4907"/>
              <a:gd name="T18" fmla="*/ 1874 w 6392"/>
              <a:gd name="T19" fmla="*/ 2648 h 4907"/>
              <a:gd name="T20" fmla="*/ 2260 w 6392"/>
              <a:gd name="T21" fmla="*/ 3034 h 4907"/>
              <a:gd name="T22" fmla="*/ 2454 w 6392"/>
              <a:gd name="T23" fmla="*/ 3228 h 4907"/>
              <a:gd name="T24" fmla="*/ 6197 w 6392"/>
              <a:gd name="T25" fmla="*/ 710 h 4907"/>
              <a:gd name="T26" fmla="*/ 3615 w 6392"/>
              <a:gd name="T27" fmla="*/ 646 h 4907"/>
              <a:gd name="T28" fmla="*/ 2776 w 6392"/>
              <a:gd name="T29" fmla="*/ 1679 h 4907"/>
              <a:gd name="T30" fmla="*/ 3034 w 6392"/>
              <a:gd name="T31" fmla="*/ 2196 h 4907"/>
              <a:gd name="T32" fmla="*/ 4326 w 6392"/>
              <a:gd name="T33" fmla="*/ 2454 h 4907"/>
              <a:gd name="T34" fmla="*/ 6197 w 6392"/>
              <a:gd name="T35" fmla="*/ 710 h 4907"/>
              <a:gd name="T36" fmla="*/ 5489 w 6392"/>
              <a:gd name="T37" fmla="*/ 1549 h 4907"/>
              <a:gd name="T38" fmla="*/ 3681 w 6392"/>
              <a:gd name="T39" fmla="*/ 1937 h 4907"/>
              <a:gd name="T40" fmla="*/ 4067 w 6392"/>
              <a:gd name="T41" fmla="*/ 1485 h 4907"/>
              <a:gd name="T42" fmla="*/ 3487 w 6392"/>
              <a:gd name="T43" fmla="*/ 1421 h 4907"/>
              <a:gd name="T44" fmla="*/ 5164 w 6392"/>
              <a:gd name="T45" fmla="*/ 582 h 4907"/>
              <a:gd name="T46" fmla="*/ 5489 w 6392"/>
              <a:gd name="T47" fmla="*/ 1549 h 4907"/>
              <a:gd name="T48" fmla="*/ 3165 w 6392"/>
              <a:gd name="T49" fmla="*/ 2260 h 4907"/>
              <a:gd name="T50" fmla="*/ 3423 w 6392"/>
              <a:gd name="T51" fmla="*/ 3098 h 4907"/>
              <a:gd name="T52" fmla="*/ 3423 w 6392"/>
              <a:gd name="T53" fmla="*/ 2582 h 4907"/>
              <a:gd name="T54" fmla="*/ 3165 w 6392"/>
              <a:gd name="T55" fmla="*/ 2260 h 4907"/>
              <a:gd name="T56" fmla="*/ 2196 w 6392"/>
              <a:gd name="T57" fmla="*/ 1615 h 4907"/>
              <a:gd name="T58" fmla="*/ 2066 w 6392"/>
              <a:gd name="T59" fmla="*/ 1163 h 4907"/>
              <a:gd name="T60" fmla="*/ 2518 w 6392"/>
              <a:gd name="T61" fmla="*/ 1549 h 4907"/>
              <a:gd name="T62" fmla="*/ 2582 w 6392"/>
              <a:gd name="T63" fmla="*/ 1873 h 4907"/>
              <a:gd name="T64" fmla="*/ 2196 w 6392"/>
              <a:gd name="T65" fmla="*/ 1615 h 4907"/>
              <a:gd name="T66" fmla="*/ 2196 w 6392"/>
              <a:gd name="T67" fmla="*/ 1615 h 4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392" h="4907">
                <a:moveTo>
                  <a:pt x="3034" y="2260"/>
                </a:moveTo>
                <a:lnTo>
                  <a:pt x="3034" y="2260"/>
                </a:lnTo>
                <a:cubicBezTo>
                  <a:pt x="2776" y="2196"/>
                  <a:pt x="2776" y="2196"/>
                  <a:pt x="2776" y="2196"/>
                </a:cubicBezTo>
                <a:cubicBezTo>
                  <a:pt x="2582" y="1937"/>
                  <a:pt x="2582" y="1937"/>
                  <a:pt x="2582" y="1937"/>
                </a:cubicBezTo>
                <a:cubicBezTo>
                  <a:pt x="2454" y="2001"/>
                  <a:pt x="2454" y="2001"/>
                  <a:pt x="2454" y="2001"/>
                </a:cubicBezTo>
                <a:cubicBezTo>
                  <a:pt x="2132" y="1873"/>
                  <a:pt x="1679" y="1937"/>
                  <a:pt x="1421" y="2196"/>
                </a:cubicBezTo>
                <a:cubicBezTo>
                  <a:pt x="388" y="3228"/>
                  <a:pt x="388" y="3228"/>
                  <a:pt x="388" y="3228"/>
                </a:cubicBezTo>
                <a:cubicBezTo>
                  <a:pt x="0" y="3615"/>
                  <a:pt x="0" y="4197"/>
                  <a:pt x="388" y="4583"/>
                </a:cubicBezTo>
                <a:cubicBezTo>
                  <a:pt x="775" y="4906"/>
                  <a:pt x="1357" y="4906"/>
                  <a:pt x="1743" y="4583"/>
                </a:cubicBezTo>
                <a:cubicBezTo>
                  <a:pt x="2712" y="3551"/>
                  <a:pt x="2712" y="3551"/>
                  <a:pt x="2712" y="3551"/>
                </a:cubicBezTo>
                <a:cubicBezTo>
                  <a:pt x="3034" y="3228"/>
                  <a:pt x="3099" y="2776"/>
                  <a:pt x="2906" y="2454"/>
                </a:cubicBezTo>
                <a:lnTo>
                  <a:pt x="3034" y="2260"/>
                </a:lnTo>
                <a:close/>
                <a:moveTo>
                  <a:pt x="2454" y="3228"/>
                </a:moveTo>
                <a:lnTo>
                  <a:pt x="2454" y="3228"/>
                </a:lnTo>
                <a:cubicBezTo>
                  <a:pt x="1421" y="4261"/>
                  <a:pt x="1421" y="4261"/>
                  <a:pt x="1421" y="4261"/>
                </a:cubicBezTo>
                <a:cubicBezTo>
                  <a:pt x="1227" y="4455"/>
                  <a:pt x="905" y="4455"/>
                  <a:pt x="711" y="4261"/>
                </a:cubicBezTo>
                <a:cubicBezTo>
                  <a:pt x="516" y="4067"/>
                  <a:pt x="516" y="3745"/>
                  <a:pt x="711" y="3551"/>
                </a:cubicBezTo>
                <a:cubicBezTo>
                  <a:pt x="1679" y="2518"/>
                  <a:pt x="1679" y="2518"/>
                  <a:pt x="1679" y="2518"/>
                </a:cubicBezTo>
                <a:cubicBezTo>
                  <a:pt x="1807" y="2390"/>
                  <a:pt x="2002" y="2324"/>
                  <a:pt x="2132" y="2390"/>
                </a:cubicBezTo>
                <a:cubicBezTo>
                  <a:pt x="1874" y="2648"/>
                  <a:pt x="1874" y="2648"/>
                  <a:pt x="1874" y="2648"/>
                </a:cubicBezTo>
                <a:cubicBezTo>
                  <a:pt x="1743" y="2776"/>
                  <a:pt x="1743" y="2970"/>
                  <a:pt x="1874" y="3034"/>
                </a:cubicBezTo>
                <a:cubicBezTo>
                  <a:pt x="1938" y="3164"/>
                  <a:pt x="2132" y="3164"/>
                  <a:pt x="2260" y="3034"/>
                </a:cubicBezTo>
                <a:cubicBezTo>
                  <a:pt x="2582" y="2776"/>
                  <a:pt x="2582" y="2776"/>
                  <a:pt x="2582" y="2776"/>
                </a:cubicBezTo>
                <a:cubicBezTo>
                  <a:pt x="2582" y="2906"/>
                  <a:pt x="2582" y="3098"/>
                  <a:pt x="2454" y="3228"/>
                </a:cubicBezTo>
                <a:close/>
                <a:moveTo>
                  <a:pt x="6197" y="710"/>
                </a:moveTo>
                <a:lnTo>
                  <a:pt x="6197" y="710"/>
                </a:lnTo>
                <a:cubicBezTo>
                  <a:pt x="6005" y="258"/>
                  <a:pt x="5489" y="0"/>
                  <a:pt x="4972" y="194"/>
                </a:cubicBezTo>
                <a:cubicBezTo>
                  <a:pt x="3615" y="646"/>
                  <a:pt x="3615" y="646"/>
                  <a:pt x="3615" y="646"/>
                </a:cubicBezTo>
                <a:cubicBezTo>
                  <a:pt x="3229" y="841"/>
                  <a:pt x="3034" y="1163"/>
                  <a:pt x="3034" y="1549"/>
                </a:cubicBezTo>
                <a:cubicBezTo>
                  <a:pt x="2776" y="1679"/>
                  <a:pt x="2776" y="1679"/>
                  <a:pt x="2776" y="1679"/>
                </a:cubicBezTo>
                <a:cubicBezTo>
                  <a:pt x="2840" y="2001"/>
                  <a:pt x="2840" y="2001"/>
                  <a:pt x="2840" y="2001"/>
                </a:cubicBezTo>
                <a:cubicBezTo>
                  <a:pt x="3034" y="2196"/>
                  <a:pt x="3034" y="2196"/>
                  <a:pt x="3034" y="2196"/>
                </a:cubicBezTo>
                <a:cubicBezTo>
                  <a:pt x="3229" y="2132"/>
                  <a:pt x="3229" y="2132"/>
                  <a:pt x="3229" y="2132"/>
                </a:cubicBezTo>
                <a:cubicBezTo>
                  <a:pt x="3487" y="2454"/>
                  <a:pt x="3939" y="2582"/>
                  <a:pt x="4326" y="2454"/>
                </a:cubicBezTo>
                <a:cubicBezTo>
                  <a:pt x="5681" y="1937"/>
                  <a:pt x="5681" y="1937"/>
                  <a:pt x="5681" y="1937"/>
                </a:cubicBezTo>
                <a:cubicBezTo>
                  <a:pt x="6133" y="1743"/>
                  <a:pt x="6391" y="1227"/>
                  <a:pt x="6197" y="710"/>
                </a:cubicBezTo>
                <a:close/>
                <a:moveTo>
                  <a:pt x="5489" y="1549"/>
                </a:moveTo>
                <a:lnTo>
                  <a:pt x="5489" y="1549"/>
                </a:lnTo>
                <a:cubicBezTo>
                  <a:pt x="4131" y="2065"/>
                  <a:pt x="4131" y="2065"/>
                  <a:pt x="4131" y="2065"/>
                </a:cubicBezTo>
                <a:cubicBezTo>
                  <a:pt x="4003" y="2132"/>
                  <a:pt x="3809" y="2065"/>
                  <a:pt x="3681" y="1937"/>
                </a:cubicBezTo>
                <a:cubicBezTo>
                  <a:pt x="3939" y="1873"/>
                  <a:pt x="3939" y="1873"/>
                  <a:pt x="3939" y="1873"/>
                </a:cubicBezTo>
                <a:cubicBezTo>
                  <a:pt x="4067" y="1807"/>
                  <a:pt x="4131" y="1679"/>
                  <a:pt x="4067" y="1485"/>
                </a:cubicBezTo>
                <a:cubicBezTo>
                  <a:pt x="4003" y="1357"/>
                  <a:pt x="3873" y="1291"/>
                  <a:pt x="3681" y="1291"/>
                </a:cubicBezTo>
                <a:cubicBezTo>
                  <a:pt x="3487" y="1421"/>
                  <a:pt x="3487" y="1421"/>
                  <a:pt x="3487" y="1421"/>
                </a:cubicBezTo>
                <a:cubicBezTo>
                  <a:pt x="3551" y="1227"/>
                  <a:pt x="3615" y="1163"/>
                  <a:pt x="3809" y="1099"/>
                </a:cubicBezTo>
                <a:cubicBezTo>
                  <a:pt x="5164" y="582"/>
                  <a:pt x="5164" y="582"/>
                  <a:pt x="5164" y="582"/>
                </a:cubicBezTo>
                <a:cubicBezTo>
                  <a:pt x="5422" y="452"/>
                  <a:pt x="5681" y="646"/>
                  <a:pt x="5811" y="905"/>
                </a:cubicBezTo>
                <a:cubicBezTo>
                  <a:pt x="5875" y="1163"/>
                  <a:pt x="5747" y="1421"/>
                  <a:pt x="5489" y="1549"/>
                </a:cubicBezTo>
                <a:close/>
                <a:moveTo>
                  <a:pt x="3165" y="2260"/>
                </a:moveTo>
                <a:lnTo>
                  <a:pt x="3165" y="2260"/>
                </a:lnTo>
                <a:cubicBezTo>
                  <a:pt x="3551" y="2518"/>
                  <a:pt x="3551" y="2518"/>
                  <a:pt x="3551" y="2518"/>
                </a:cubicBezTo>
                <a:cubicBezTo>
                  <a:pt x="3423" y="3098"/>
                  <a:pt x="3423" y="3098"/>
                  <a:pt x="3423" y="3098"/>
                </a:cubicBezTo>
                <a:cubicBezTo>
                  <a:pt x="3293" y="3098"/>
                  <a:pt x="3293" y="3098"/>
                  <a:pt x="3293" y="3098"/>
                </a:cubicBezTo>
                <a:cubicBezTo>
                  <a:pt x="3423" y="2582"/>
                  <a:pt x="3423" y="2582"/>
                  <a:pt x="3423" y="2582"/>
                </a:cubicBezTo>
                <a:cubicBezTo>
                  <a:pt x="3034" y="2324"/>
                  <a:pt x="3034" y="2324"/>
                  <a:pt x="3034" y="2324"/>
                </a:cubicBezTo>
                <a:lnTo>
                  <a:pt x="3165" y="2260"/>
                </a:lnTo>
                <a:close/>
                <a:moveTo>
                  <a:pt x="2196" y="1615"/>
                </a:moveTo>
                <a:lnTo>
                  <a:pt x="2196" y="1615"/>
                </a:lnTo>
                <a:cubicBezTo>
                  <a:pt x="1938" y="1163"/>
                  <a:pt x="1938" y="1163"/>
                  <a:pt x="1938" y="1163"/>
                </a:cubicBezTo>
                <a:cubicBezTo>
                  <a:pt x="2066" y="1163"/>
                  <a:pt x="2066" y="1163"/>
                  <a:pt x="2066" y="1163"/>
                </a:cubicBezTo>
                <a:cubicBezTo>
                  <a:pt x="2260" y="1549"/>
                  <a:pt x="2260" y="1549"/>
                  <a:pt x="2260" y="1549"/>
                </a:cubicBezTo>
                <a:cubicBezTo>
                  <a:pt x="2518" y="1549"/>
                  <a:pt x="2518" y="1549"/>
                  <a:pt x="2518" y="1549"/>
                </a:cubicBezTo>
                <a:cubicBezTo>
                  <a:pt x="2648" y="1807"/>
                  <a:pt x="2648" y="1807"/>
                  <a:pt x="2648" y="1807"/>
                </a:cubicBezTo>
                <a:cubicBezTo>
                  <a:pt x="2582" y="1873"/>
                  <a:pt x="2582" y="1873"/>
                  <a:pt x="2582" y="1873"/>
                </a:cubicBezTo>
                <a:cubicBezTo>
                  <a:pt x="2454" y="1679"/>
                  <a:pt x="2454" y="1679"/>
                  <a:pt x="2454" y="1679"/>
                </a:cubicBezTo>
                <a:lnTo>
                  <a:pt x="2196" y="1615"/>
                </a:lnTo>
                <a:close/>
                <a:moveTo>
                  <a:pt x="2196" y="1615"/>
                </a:moveTo>
                <a:lnTo>
                  <a:pt x="2196" y="161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lIns="243797" tIns="121899" rIns="243797" bIns="121899" anchor="ctr"/>
          <a:lstStyle/>
          <a:p>
            <a:endParaRPr lang="en-US" sz="2800" b="1" dirty="0"/>
          </a:p>
        </p:txBody>
      </p:sp>
      <p:sp>
        <p:nvSpPr>
          <p:cNvPr id="87" name="Rectangle 86"/>
          <p:cNvSpPr/>
          <p:nvPr/>
        </p:nvSpPr>
        <p:spPr>
          <a:xfrm>
            <a:off x="3679307" y="7755114"/>
            <a:ext cx="4671845" cy="714005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sz="3200" dirty="0">
                <a:ea typeface="Open Sans Light" panose="020B0306030504020204" pitchFamily="34" charset="0"/>
                <a:cs typeface="Lato Regular"/>
              </a:rPr>
              <a:t>WEBSOCKET SERVE</a:t>
            </a:r>
            <a:r>
              <a:rPr lang="tr-TR" sz="3200" dirty="0">
                <a:ea typeface="Open Sans Light" panose="020B0306030504020204" pitchFamily="34" charset="0"/>
                <a:cs typeface="Lato Regular"/>
              </a:rPr>
              <a:t>R</a:t>
            </a:r>
            <a:endParaRPr lang="bg-BG" sz="3200" dirty="0">
              <a:cs typeface="Lato Regular"/>
            </a:endParaRPr>
          </a:p>
        </p:txBody>
      </p:sp>
      <p:sp>
        <p:nvSpPr>
          <p:cNvPr id="102" name="Freeform 1"/>
          <p:cNvSpPr>
            <a:spLocks noChangeArrowheads="1"/>
          </p:cNvSpPr>
          <p:nvPr/>
        </p:nvSpPr>
        <p:spPr bwMode="auto">
          <a:xfrm>
            <a:off x="2917458" y="7874302"/>
            <a:ext cx="642922" cy="643090"/>
          </a:xfrm>
          <a:custGeom>
            <a:avLst/>
            <a:gdLst>
              <a:gd name="T0" fmla="*/ 4905 w 5031"/>
              <a:gd name="T1" fmla="*/ 0 h 5031"/>
              <a:gd name="T2" fmla="*/ 4905 w 5031"/>
              <a:gd name="T3" fmla="*/ 0 h 5031"/>
              <a:gd name="T4" fmla="*/ 125 w 5031"/>
              <a:gd name="T5" fmla="*/ 0 h 5031"/>
              <a:gd name="T6" fmla="*/ 0 w 5031"/>
              <a:gd name="T7" fmla="*/ 125 h 5031"/>
              <a:gd name="T8" fmla="*/ 0 w 5031"/>
              <a:gd name="T9" fmla="*/ 4905 h 5031"/>
              <a:gd name="T10" fmla="*/ 125 w 5031"/>
              <a:gd name="T11" fmla="*/ 5030 h 5031"/>
              <a:gd name="T12" fmla="*/ 4905 w 5031"/>
              <a:gd name="T13" fmla="*/ 5030 h 5031"/>
              <a:gd name="T14" fmla="*/ 5030 w 5031"/>
              <a:gd name="T15" fmla="*/ 4905 h 5031"/>
              <a:gd name="T16" fmla="*/ 5030 w 5031"/>
              <a:gd name="T17" fmla="*/ 125 h 5031"/>
              <a:gd name="T18" fmla="*/ 4905 w 5031"/>
              <a:gd name="T19" fmla="*/ 0 h 5031"/>
              <a:gd name="T20" fmla="*/ 3687 w 5031"/>
              <a:gd name="T21" fmla="*/ 2624 h 5031"/>
              <a:gd name="T22" fmla="*/ 3687 w 5031"/>
              <a:gd name="T23" fmla="*/ 2624 h 5031"/>
              <a:gd name="T24" fmla="*/ 3624 w 5031"/>
              <a:gd name="T25" fmla="*/ 2687 h 5031"/>
              <a:gd name="T26" fmla="*/ 3562 w 5031"/>
              <a:gd name="T27" fmla="*/ 2687 h 5031"/>
              <a:gd name="T28" fmla="*/ 3187 w 5031"/>
              <a:gd name="T29" fmla="*/ 2313 h 5031"/>
              <a:gd name="T30" fmla="*/ 1688 w 5031"/>
              <a:gd name="T31" fmla="*/ 3812 h 5031"/>
              <a:gd name="T32" fmla="*/ 1625 w 5031"/>
              <a:gd name="T33" fmla="*/ 3843 h 5031"/>
              <a:gd name="T34" fmla="*/ 1563 w 5031"/>
              <a:gd name="T35" fmla="*/ 3812 h 5031"/>
              <a:gd name="T36" fmla="*/ 1219 w 5031"/>
              <a:gd name="T37" fmla="*/ 3468 h 5031"/>
              <a:gd name="T38" fmla="*/ 1188 w 5031"/>
              <a:gd name="T39" fmla="*/ 3405 h 5031"/>
              <a:gd name="T40" fmla="*/ 1219 w 5031"/>
              <a:gd name="T41" fmla="*/ 3343 h 5031"/>
              <a:gd name="T42" fmla="*/ 2718 w 5031"/>
              <a:gd name="T43" fmla="*/ 1844 h 5031"/>
              <a:gd name="T44" fmla="*/ 2344 w 5031"/>
              <a:gd name="T45" fmla="*/ 1469 h 5031"/>
              <a:gd name="T46" fmla="*/ 2344 w 5031"/>
              <a:gd name="T47" fmla="*/ 1406 h 5031"/>
              <a:gd name="T48" fmla="*/ 2406 w 5031"/>
              <a:gd name="T49" fmla="*/ 1344 h 5031"/>
              <a:gd name="T50" fmla="*/ 3749 w 5031"/>
              <a:gd name="T51" fmla="*/ 1188 h 5031"/>
              <a:gd name="T52" fmla="*/ 3812 w 5031"/>
              <a:gd name="T53" fmla="*/ 1219 h 5031"/>
              <a:gd name="T54" fmla="*/ 3843 w 5031"/>
              <a:gd name="T55" fmla="*/ 1281 h 5031"/>
              <a:gd name="T56" fmla="*/ 3687 w 5031"/>
              <a:gd name="T57" fmla="*/ 2624 h 5031"/>
              <a:gd name="T58" fmla="*/ 3687 w 5031"/>
              <a:gd name="T59" fmla="*/ 2624 h 5031"/>
              <a:gd name="T60" fmla="*/ 3687 w 5031"/>
              <a:gd name="T61" fmla="*/ 2624 h 50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031" h="5031">
                <a:moveTo>
                  <a:pt x="4905" y="0"/>
                </a:moveTo>
                <a:lnTo>
                  <a:pt x="4905" y="0"/>
                </a:lnTo>
                <a:cubicBezTo>
                  <a:pt x="125" y="0"/>
                  <a:pt x="125" y="0"/>
                  <a:pt x="125" y="0"/>
                </a:cubicBezTo>
                <a:cubicBezTo>
                  <a:pt x="62" y="0"/>
                  <a:pt x="0" y="62"/>
                  <a:pt x="0" y="125"/>
                </a:cubicBezTo>
                <a:cubicBezTo>
                  <a:pt x="0" y="4905"/>
                  <a:pt x="0" y="4905"/>
                  <a:pt x="0" y="4905"/>
                </a:cubicBezTo>
                <a:cubicBezTo>
                  <a:pt x="0" y="4968"/>
                  <a:pt x="62" y="5030"/>
                  <a:pt x="125" y="5030"/>
                </a:cubicBezTo>
                <a:cubicBezTo>
                  <a:pt x="4905" y="5030"/>
                  <a:pt x="4905" y="5030"/>
                  <a:pt x="4905" y="5030"/>
                </a:cubicBezTo>
                <a:cubicBezTo>
                  <a:pt x="4968" y="5030"/>
                  <a:pt x="5030" y="4968"/>
                  <a:pt x="5030" y="4905"/>
                </a:cubicBezTo>
                <a:cubicBezTo>
                  <a:pt x="5030" y="125"/>
                  <a:pt x="5030" y="125"/>
                  <a:pt x="5030" y="125"/>
                </a:cubicBezTo>
                <a:cubicBezTo>
                  <a:pt x="5030" y="62"/>
                  <a:pt x="4968" y="0"/>
                  <a:pt x="4905" y="0"/>
                </a:cubicBezTo>
                <a:close/>
                <a:moveTo>
                  <a:pt x="3687" y="2624"/>
                </a:moveTo>
                <a:lnTo>
                  <a:pt x="3687" y="2624"/>
                </a:lnTo>
                <a:cubicBezTo>
                  <a:pt x="3687" y="2655"/>
                  <a:pt x="3655" y="2687"/>
                  <a:pt x="3624" y="2687"/>
                </a:cubicBezTo>
                <a:cubicBezTo>
                  <a:pt x="3593" y="2687"/>
                  <a:pt x="3562" y="2687"/>
                  <a:pt x="3562" y="2687"/>
                </a:cubicBezTo>
                <a:cubicBezTo>
                  <a:pt x="3187" y="2313"/>
                  <a:pt x="3187" y="2313"/>
                  <a:pt x="3187" y="2313"/>
                </a:cubicBezTo>
                <a:cubicBezTo>
                  <a:pt x="1688" y="3812"/>
                  <a:pt x="1688" y="3812"/>
                  <a:pt x="1688" y="3812"/>
                </a:cubicBezTo>
                <a:cubicBezTo>
                  <a:pt x="1656" y="3812"/>
                  <a:pt x="1625" y="3843"/>
                  <a:pt x="1625" y="3843"/>
                </a:cubicBezTo>
                <a:cubicBezTo>
                  <a:pt x="1594" y="3843"/>
                  <a:pt x="1594" y="3812"/>
                  <a:pt x="1563" y="3812"/>
                </a:cubicBezTo>
                <a:cubicBezTo>
                  <a:pt x="1219" y="3468"/>
                  <a:pt x="1219" y="3468"/>
                  <a:pt x="1219" y="3468"/>
                </a:cubicBezTo>
                <a:cubicBezTo>
                  <a:pt x="1219" y="3437"/>
                  <a:pt x="1188" y="3437"/>
                  <a:pt x="1188" y="3405"/>
                </a:cubicBezTo>
                <a:cubicBezTo>
                  <a:pt x="1188" y="3374"/>
                  <a:pt x="1219" y="3374"/>
                  <a:pt x="1219" y="3343"/>
                </a:cubicBezTo>
                <a:cubicBezTo>
                  <a:pt x="2718" y="1844"/>
                  <a:pt x="2718" y="1844"/>
                  <a:pt x="2718" y="1844"/>
                </a:cubicBezTo>
                <a:cubicBezTo>
                  <a:pt x="2344" y="1469"/>
                  <a:pt x="2344" y="1469"/>
                  <a:pt x="2344" y="1469"/>
                </a:cubicBezTo>
                <a:cubicBezTo>
                  <a:pt x="2344" y="1469"/>
                  <a:pt x="2313" y="1438"/>
                  <a:pt x="2344" y="1406"/>
                </a:cubicBezTo>
                <a:cubicBezTo>
                  <a:pt x="2344" y="1375"/>
                  <a:pt x="2375" y="1344"/>
                  <a:pt x="2406" y="1344"/>
                </a:cubicBezTo>
                <a:cubicBezTo>
                  <a:pt x="3749" y="1188"/>
                  <a:pt x="3749" y="1188"/>
                  <a:pt x="3749" y="1188"/>
                </a:cubicBezTo>
                <a:cubicBezTo>
                  <a:pt x="3780" y="1188"/>
                  <a:pt x="3780" y="1188"/>
                  <a:pt x="3812" y="1219"/>
                </a:cubicBezTo>
                <a:cubicBezTo>
                  <a:pt x="3812" y="1250"/>
                  <a:pt x="3843" y="1250"/>
                  <a:pt x="3843" y="1281"/>
                </a:cubicBezTo>
                <a:lnTo>
                  <a:pt x="3687" y="2624"/>
                </a:lnTo>
                <a:close/>
                <a:moveTo>
                  <a:pt x="3687" y="2624"/>
                </a:moveTo>
                <a:lnTo>
                  <a:pt x="3687" y="2624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lIns="243797" tIns="121899" rIns="243797" bIns="121899" anchor="ctr"/>
          <a:lstStyle/>
          <a:p>
            <a:endParaRPr lang="en-US" sz="2800" b="1" dirty="0"/>
          </a:p>
        </p:txBody>
      </p:sp>
      <p:sp>
        <p:nvSpPr>
          <p:cNvPr id="97" name="Rectangle 96"/>
          <p:cNvSpPr/>
          <p:nvPr/>
        </p:nvSpPr>
        <p:spPr>
          <a:xfrm>
            <a:off x="3741855" y="9971594"/>
            <a:ext cx="5297016" cy="714005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sz="3200" dirty="0">
                <a:ea typeface="Open Sans Light" panose="020B0306030504020204" pitchFamily="34" charset="0"/>
                <a:cs typeface="Lato Regular"/>
              </a:rPr>
              <a:t>REDIS LOCATION CACHE</a:t>
            </a:r>
            <a:endParaRPr lang="bg-BG" sz="3200" dirty="0">
              <a:cs typeface="Lato Regular"/>
            </a:endParaRPr>
          </a:p>
        </p:txBody>
      </p:sp>
      <p:sp>
        <p:nvSpPr>
          <p:cNvPr id="103" name="Freeform 4"/>
          <p:cNvSpPr>
            <a:spLocks noChangeArrowheads="1"/>
          </p:cNvSpPr>
          <p:nvPr/>
        </p:nvSpPr>
        <p:spPr bwMode="auto">
          <a:xfrm>
            <a:off x="2966446" y="10063216"/>
            <a:ext cx="641206" cy="641374"/>
          </a:xfrm>
          <a:custGeom>
            <a:avLst/>
            <a:gdLst>
              <a:gd name="T0" fmla="*/ 2374 w 2594"/>
              <a:gd name="T1" fmla="*/ 0 h 2594"/>
              <a:gd name="T2" fmla="*/ 2374 w 2594"/>
              <a:gd name="T3" fmla="*/ 0 h 2594"/>
              <a:gd name="T4" fmla="*/ 219 w 2594"/>
              <a:gd name="T5" fmla="*/ 0 h 2594"/>
              <a:gd name="T6" fmla="*/ 0 w 2594"/>
              <a:gd name="T7" fmla="*/ 219 h 2594"/>
              <a:gd name="T8" fmla="*/ 0 w 2594"/>
              <a:gd name="T9" fmla="*/ 2374 h 2594"/>
              <a:gd name="T10" fmla="*/ 219 w 2594"/>
              <a:gd name="T11" fmla="*/ 2593 h 2594"/>
              <a:gd name="T12" fmla="*/ 2374 w 2594"/>
              <a:gd name="T13" fmla="*/ 2593 h 2594"/>
              <a:gd name="T14" fmla="*/ 2593 w 2594"/>
              <a:gd name="T15" fmla="*/ 2374 h 2594"/>
              <a:gd name="T16" fmla="*/ 2593 w 2594"/>
              <a:gd name="T17" fmla="*/ 219 h 2594"/>
              <a:gd name="T18" fmla="*/ 2374 w 2594"/>
              <a:gd name="T19" fmla="*/ 0 h 2594"/>
              <a:gd name="T20" fmla="*/ 2249 w 2594"/>
              <a:gd name="T21" fmla="*/ 250 h 2594"/>
              <a:gd name="T22" fmla="*/ 2249 w 2594"/>
              <a:gd name="T23" fmla="*/ 250 h 2594"/>
              <a:gd name="T24" fmla="*/ 2343 w 2594"/>
              <a:gd name="T25" fmla="*/ 313 h 2594"/>
              <a:gd name="T26" fmla="*/ 2249 w 2594"/>
              <a:gd name="T27" fmla="*/ 407 h 2594"/>
              <a:gd name="T28" fmla="*/ 2156 w 2594"/>
              <a:gd name="T29" fmla="*/ 313 h 2594"/>
              <a:gd name="T30" fmla="*/ 2249 w 2594"/>
              <a:gd name="T31" fmla="*/ 250 h 2594"/>
              <a:gd name="T32" fmla="*/ 1937 w 2594"/>
              <a:gd name="T33" fmla="*/ 250 h 2594"/>
              <a:gd name="T34" fmla="*/ 1937 w 2594"/>
              <a:gd name="T35" fmla="*/ 250 h 2594"/>
              <a:gd name="T36" fmla="*/ 2031 w 2594"/>
              <a:gd name="T37" fmla="*/ 313 h 2594"/>
              <a:gd name="T38" fmla="*/ 1937 w 2594"/>
              <a:gd name="T39" fmla="*/ 407 h 2594"/>
              <a:gd name="T40" fmla="*/ 1843 w 2594"/>
              <a:gd name="T41" fmla="*/ 313 h 2594"/>
              <a:gd name="T42" fmla="*/ 1937 w 2594"/>
              <a:gd name="T43" fmla="*/ 250 h 2594"/>
              <a:gd name="T44" fmla="*/ 2343 w 2594"/>
              <a:gd name="T45" fmla="*/ 2343 h 2594"/>
              <a:gd name="T46" fmla="*/ 2343 w 2594"/>
              <a:gd name="T47" fmla="*/ 2343 h 2594"/>
              <a:gd name="T48" fmla="*/ 250 w 2594"/>
              <a:gd name="T49" fmla="*/ 2343 h 2594"/>
              <a:gd name="T50" fmla="*/ 250 w 2594"/>
              <a:gd name="T51" fmla="*/ 625 h 2594"/>
              <a:gd name="T52" fmla="*/ 2343 w 2594"/>
              <a:gd name="T53" fmla="*/ 625 h 2594"/>
              <a:gd name="T54" fmla="*/ 2343 w 2594"/>
              <a:gd name="T55" fmla="*/ 2343 h 2594"/>
              <a:gd name="T56" fmla="*/ 594 w 2594"/>
              <a:gd name="T57" fmla="*/ 2093 h 2594"/>
              <a:gd name="T58" fmla="*/ 594 w 2594"/>
              <a:gd name="T59" fmla="*/ 2093 h 2594"/>
              <a:gd name="T60" fmla="*/ 1999 w 2594"/>
              <a:gd name="T61" fmla="*/ 2093 h 2594"/>
              <a:gd name="T62" fmla="*/ 2031 w 2594"/>
              <a:gd name="T63" fmla="*/ 2062 h 2594"/>
              <a:gd name="T64" fmla="*/ 2031 w 2594"/>
              <a:gd name="T65" fmla="*/ 2031 h 2594"/>
              <a:gd name="T66" fmla="*/ 1343 w 2594"/>
              <a:gd name="T67" fmla="*/ 844 h 2594"/>
              <a:gd name="T68" fmla="*/ 1312 w 2594"/>
              <a:gd name="T69" fmla="*/ 813 h 2594"/>
              <a:gd name="T70" fmla="*/ 1250 w 2594"/>
              <a:gd name="T71" fmla="*/ 844 h 2594"/>
              <a:gd name="T72" fmla="*/ 563 w 2594"/>
              <a:gd name="T73" fmla="*/ 2031 h 2594"/>
              <a:gd name="T74" fmla="*/ 563 w 2594"/>
              <a:gd name="T75" fmla="*/ 2093 h 2594"/>
              <a:gd name="T76" fmla="*/ 594 w 2594"/>
              <a:gd name="T77" fmla="*/ 2093 h 2594"/>
              <a:gd name="T78" fmla="*/ 1374 w 2594"/>
              <a:gd name="T79" fmla="*/ 1937 h 2594"/>
              <a:gd name="T80" fmla="*/ 1374 w 2594"/>
              <a:gd name="T81" fmla="*/ 1937 h 2594"/>
              <a:gd name="T82" fmla="*/ 1343 w 2594"/>
              <a:gd name="T83" fmla="*/ 1968 h 2594"/>
              <a:gd name="T84" fmla="*/ 1250 w 2594"/>
              <a:gd name="T85" fmla="*/ 1968 h 2594"/>
              <a:gd name="T86" fmla="*/ 1219 w 2594"/>
              <a:gd name="T87" fmla="*/ 1937 h 2594"/>
              <a:gd name="T88" fmla="*/ 1219 w 2594"/>
              <a:gd name="T89" fmla="*/ 1843 h 2594"/>
              <a:gd name="T90" fmla="*/ 1250 w 2594"/>
              <a:gd name="T91" fmla="*/ 1812 h 2594"/>
              <a:gd name="T92" fmla="*/ 1343 w 2594"/>
              <a:gd name="T93" fmla="*/ 1812 h 2594"/>
              <a:gd name="T94" fmla="*/ 1374 w 2594"/>
              <a:gd name="T95" fmla="*/ 1843 h 2594"/>
              <a:gd name="T96" fmla="*/ 1374 w 2594"/>
              <a:gd name="T97" fmla="*/ 1937 h 2594"/>
              <a:gd name="T98" fmla="*/ 1219 w 2594"/>
              <a:gd name="T99" fmla="*/ 1125 h 2594"/>
              <a:gd name="T100" fmla="*/ 1219 w 2594"/>
              <a:gd name="T101" fmla="*/ 1125 h 2594"/>
              <a:gd name="T102" fmla="*/ 1374 w 2594"/>
              <a:gd name="T103" fmla="*/ 1125 h 2594"/>
              <a:gd name="T104" fmla="*/ 1406 w 2594"/>
              <a:gd name="T105" fmla="*/ 1157 h 2594"/>
              <a:gd name="T106" fmla="*/ 1374 w 2594"/>
              <a:gd name="T107" fmla="*/ 1718 h 2594"/>
              <a:gd name="T108" fmla="*/ 1343 w 2594"/>
              <a:gd name="T109" fmla="*/ 1749 h 2594"/>
              <a:gd name="T110" fmla="*/ 1250 w 2594"/>
              <a:gd name="T111" fmla="*/ 1749 h 2594"/>
              <a:gd name="T112" fmla="*/ 1219 w 2594"/>
              <a:gd name="T113" fmla="*/ 1718 h 2594"/>
              <a:gd name="T114" fmla="*/ 1219 w 2594"/>
              <a:gd name="T115" fmla="*/ 1157 h 2594"/>
              <a:gd name="T116" fmla="*/ 1219 w 2594"/>
              <a:gd name="T117" fmla="*/ 1125 h 2594"/>
              <a:gd name="T118" fmla="*/ 1219 w 2594"/>
              <a:gd name="T119" fmla="*/ 1125 h 2594"/>
              <a:gd name="T120" fmla="*/ 1219 w 2594"/>
              <a:gd name="T121" fmla="*/ 1125 h 25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594" h="2594">
                <a:moveTo>
                  <a:pt x="2374" y="0"/>
                </a:moveTo>
                <a:lnTo>
                  <a:pt x="2374" y="0"/>
                </a:lnTo>
                <a:cubicBezTo>
                  <a:pt x="219" y="0"/>
                  <a:pt x="219" y="0"/>
                  <a:pt x="219" y="0"/>
                </a:cubicBezTo>
                <a:cubicBezTo>
                  <a:pt x="94" y="0"/>
                  <a:pt x="0" y="94"/>
                  <a:pt x="0" y="219"/>
                </a:cubicBezTo>
                <a:cubicBezTo>
                  <a:pt x="0" y="2374"/>
                  <a:pt x="0" y="2374"/>
                  <a:pt x="0" y="2374"/>
                </a:cubicBezTo>
                <a:cubicBezTo>
                  <a:pt x="0" y="2499"/>
                  <a:pt x="94" y="2593"/>
                  <a:pt x="219" y="2593"/>
                </a:cubicBezTo>
                <a:cubicBezTo>
                  <a:pt x="2374" y="2593"/>
                  <a:pt x="2374" y="2593"/>
                  <a:pt x="2374" y="2593"/>
                </a:cubicBezTo>
                <a:cubicBezTo>
                  <a:pt x="2499" y="2593"/>
                  <a:pt x="2593" y="2499"/>
                  <a:pt x="2593" y="2374"/>
                </a:cubicBezTo>
                <a:cubicBezTo>
                  <a:pt x="2593" y="219"/>
                  <a:pt x="2593" y="219"/>
                  <a:pt x="2593" y="219"/>
                </a:cubicBezTo>
                <a:cubicBezTo>
                  <a:pt x="2593" y="94"/>
                  <a:pt x="2499" y="0"/>
                  <a:pt x="2374" y="0"/>
                </a:cubicBezTo>
                <a:close/>
                <a:moveTo>
                  <a:pt x="2249" y="250"/>
                </a:moveTo>
                <a:lnTo>
                  <a:pt x="2249" y="250"/>
                </a:lnTo>
                <a:cubicBezTo>
                  <a:pt x="2312" y="250"/>
                  <a:pt x="2343" y="282"/>
                  <a:pt x="2343" y="313"/>
                </a:cubicBezTo>
                <a:cubicBezTo>
                  <a:pt x="2343" y="375"/>
                  <a:pt x="2312" y="407"/>
                  <a:pt x="2249" y="407"/>
                </a:cubicBezTo>
                <a:cubicBezTo>
                  <a:pt x="2187" y="407"/>
                  <a:pt x="2156" y="375"/>
                  <a:pt x="2156" y="313"/>
                </a:cubicBezTo>
                <a:cubicBezTo>
                  <a:pt x="2156" y="282"/>
                  <a:pt x="2187" y="250"/>
                  <a:pt x="2249" y="250"/>
                </a:cubicBezTo>
                <a:close/>
                <a:moveTo>
                  <a:pt x="1937" y="250"/>
                </a:moveTo>
                <a:lnTo>
                  <a:pt x="1937" y="250"/>
                </a:lnTo>
                <a:cubicBezTo>
                  <a:pt x="1999" y="250"/>
                  <a:pt x="2031" y="282"/>
                  <a:pt x="2031" y="313"/>
                </a:cubicBezTo>
                <a:cubicBezTo>
                  <a:pt x="2031" y="375"/>
                  <a:pt x="1999" y="407"/>
                  <a:pt x="1937" y="407"/>
                </a:cubicBezTo>
                <a:cubicBezTo>
                  <a:pt x="1906" y="407"/>
                  <a:pt x="1843" y="375"/>
                  <a:pt x="1843" y="313"/>
                </a:cubicBezTo>
                <a:cubicBezTo>
                  <a:pt x="1843" y="282"/>
                  <a:pt x="1906" y="250"/>
                  <a:pt x="1937" y="250"/>
                </a:cubicBezTo>
                <a:close/>
                <a:moveTo>
                  <a:pt x="2343" y="2343"/>
                </a:moveTo>
                <a:lnTo>
                  <a:pt x="2343" y="2343"/>
                </a:lnTo>
                <a:cubicBezTo>
                  <a:pt x="250" y="2343"/>
                  <a:pt x="250" y="2343"/>
                  <a:pt x="250" y="2343"/>
                </a:cubicBezTo>
                <a:cubicBezTo>
                  <a:pt x="250" y="625"/>
                  <a:pt x="250" y="625"/>
                  <a:pt x="250" y="625"/>
                </a:cubicBezTo>
                <a:cubicBezTo>
                  <a:pt x="2343" y="625"/>
                  <a:pt x="2343" y="625"/>
                  <a:pt x="2343" y="625"/>
                </a:cubicBezTo>
                <a:lnTo>
                  <a:pt x="2343" y="2343"/>
                </a:lnTo>
                <a:close/>
                <a:moveTo>
                  <a:pt x="594" y="2093"/>
                </a:moveTo>
                <a:lnTo>
                  <a:pt x="594" y="2093"/>
                </a:lnTo>
                <a:cubicBezTo>
                  <a:pt x="1999" y="2093"/>
                  <a:pt x="1999" y="2093"/>
                  <a:pt x="1999" y="2093"/>
                </a:cubicBezTo>
                <a:cubicBezTo>
                  <a:pt x="2031" y="2093"/>
                  <a:pt x="2031" y="2093"/>
                  <a:pt x="2031" y="2062"/>
                </a:cubicBezTo>
                <a:lnTo>
                  <a:pt x="2031" y="2031"/>
                </a:lnTo>
                <a:cubicBezTo>
                  <a:pt x="1343" y="844"/>
                  <a:pt x="1343" y="844"/>
                  <a:pt x="1343" y="844"/>
                </a:cubicBezTo>
                <a:cubicBezTo>
                  <a:pt x="1343" y="813"/>
                  <a:pt x="1312" y="813"/>
                  <a:pt x="1312" y="813"/>
                </a:cubicBezTo>
                <a:cubicBezTo>
                  <a:pt x="1281" y="813"/>
                  <a:pt x="1281" y="813"/>
                  <a:pt x="1250" y="844"/>
                </a:cubicBezTo>
                <a:cubicBezTo>
                  <a:pt x="563" y="2031"/>
                  <a:pt x="563" y="2031"/>
                  <a:pt x="563" y="2031"/>
                </a:cubicBezTo>
                <a:cubicBezTo>
                  <a:pt x="563" y="2062"/>
                  <a:pt x="563" y="2062"/>
                  <a:pt x="563" y="2093"/>
                </a:cubicBezTo>
                <a:lnTo>
                  <a:pt x="594" y="2093"/>
                </a:lnTo>
                <a:close/>
                <a:moveTo>
                  <a:pt x="1374" y="1937"/>
                </a:moveTo>
                <a:lnTo>
                  <a:pt x="1374" y="1937"/>
                </a:lnTo>
                <a:cubicBezTo>
                  <a:pt x="1374" y="1968"/>
                  <a:pt x="1374" y="1968"/>
                  <a:pt x="1343" y="1968"/>
                </a:cubicBezTo>
                <a:cubicBezTo>
                  <a:pt x="1250" y="1968"/>
                  <a:pt x="1250" y="1968"/>
                  <a:pt x="1250" y="1968"/>
                </a:cubicBezTo>
                <a:cubicBezTo>
                  <a:pt x="1219" y="1968"/>
                  <a:pt x="1219" y="1968"/>
                  <a:pt x="1219" y="1937"/>
                </a:cubicBezTo>
                <a:cubicBezTo>
                  <a:pt x="1219" y="1843"/>
                  <a:pt x="1219" y="1843"/>
                  <a:pt x="1219" y="1843"/>
                </a:cubicBezTo>
                <a:cubicBezTo>
                  <a:pt x="1219" y="1812"/>
                  <a:pt x="1219" y="1812"/>
                  <a:pt x="1250" y="1812"/>
                </a:cubicBezTo>
                <a:cubicBezTo>
                  <a:pt x="1343" y="1812"/>
                  <a:pt x="1343" y="1812"/>
                  <a:pt x="1343" y="1812"/>
                </a:cubicBezTo>
                <a:cubicBezTo>
                  <a:pt x="1374" y="1812"/>
                  <a:pt x="1374" y="1812"/>
                  <a:pt x="1374" y="1843"/>
                </a:cubicBezTo>
                <a:lnTo>
                  <a:pt x="1374" y="1937"/>
                </a:lnTo>
                <a:close/>
                <a:moveTo>
                  <a:pt x="1219" y="1125"/>
                </a:moveTo>
                <a:lnTo>
                  <a:pt x="1219" y="1125"/>
                </a:lnTo>
                <a:cubicBezTo>
                  <a:pt x="1374" y="1125"/>
                  <a:pt x="1374" y="1125"/>
                  <a:pt x="1374" y="1125"/>
                </a:cubicBezTo>
                <a:lnTo>
                  <a:pt x="1406" y="1157"/>
                </a:lnTo>
                <a:cubicBezTo>
                  <a:pt x="1374" y="1718"/>
                  <a:pt x="1374" y="1718"/>
                  <a:pt x="1374" y="1718"/>
                </a:cubicBezTo>
                <a:cubicBezTo>
                  <a:pt x="1374" y="1749"/>
                  <a:pt x="1374" y="1749"/>
                  <a:pt x="1343" y="1749"/>
                </a:cubicBezTo>
                <a:cubicBezTo>
                  <a:pt x="1250" y="1749"/>
                  <a:pt x="1250" y="1749"/>
                  <a:pt x="1250" y="1749"/>
                </a:cubicBezTo>
                <a:cubicBezTo>
                  <a:pt x="1219" y="1749"/>
                  <a:pt x="1219" y="1749"/>
                  <a:pt x="1219" y="1718"/>
                </a:cubicBezTo>
                <a:cubicBezTo>
                  <a:pt x="1219" y="1157"/>
                  <a:pt x="1219" y="1157"/>
                  <a:pt x="1219" y="1157"/>
                </a:cubicBezTo>
                <a:lnTo>
                  <a:pt x="1219" y="1125"/>
                </a:lnTo>
                <a:close/>
                <a:moveTo>
                  <a:pt x="1219" y="1125"/>
                </a:moveTo>
                <a:lnTo>
                  <a:pt x="1219" y="112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lIns="243797" tIns="121899" rIns="243797" bIns="121899" anchor="ctr"/>
          <a:lstStyle/>
          <a:p>
            <a:endParaRPr lang="en-US" sz="2800" b="1" dirty="0"/>
          </a:p>
        </p:txBody>
      </p:sp>
      <p:grpSp>
        <p:nvGrpSpPr>
          <p:cNvPr id="45" name="Group 44"/>
          <p:cNvGrpSpPr/>
          <p:nvPr/>
        </p:nvGrpSpPr>
        <p:grpSpPr>
          <a:xfrm>
            <a:off x="1717674" y="394526"/>
            <a:ext cx="20934363" cy="1990933"/>
            <a:chOff x="5988388" y="483017"/>
            <a:chExt cx="12359700" cy="1990933"/>
          </a:xfrm>
        </p:grpSpPr>
        <p:sp>
          <p:nvSpPr>
            <p:cNvPr id="49" name="TextBox 48"/>
            <p:cNvSpPr txBox="1"/>
            <p:nvPr/>
          </p:nvSpPr>
          <p:spPr>
            <a:xfrm>
              <a:off x="5988388" y="483017"/>
              <a:ext cx="12359700" cy="1200310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tr-TR" sz="72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BİLEŞENLER</a:t>
              </a:r>
              <a:endParaRPr lang="id-ID" sz="7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54" name="Subtitle 2"/>
            <p:cNvSpPr txBox="1">
              <a:spLocks/>
            </p:cNvSpPr>
            <p:nvPr/>
          </p:nvSpPr>
          <p:spPr>
            <a:xfrm>
              <a:off x="6361236" y="1634834"/>
              <a:ext cx="11655185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3600" dirty="0">
                <a:solidFill>
                  <a:schemeClr val="bg1">
                    <a:lumMod val="50000"/>
                  </a:schemeClr>
                </a:solidFill>
                <a:latin typeface="+mn-lt"/>
                <a:cs typeface="Lato Light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924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3643410" y="3884414"/>
            <a:ext cx="7502917" cy="7504452"/>
            <a:chOff x="7870626" y="2948401"/>
            <a:chExt cx="9031215" cy="9033062"/>
          </a:xfrm>
        </p:grpSpPr>
        <p:sp>
          <p:nvSpPr>
            <p:cNvPr id="68" name="Freeform 3"/>
            <p:cNvSpPr>
              <a:spLocks noChangeArrowheads="1"/>
            </p:cNvSpPr>
            <p:nvPr/>
          </p:nvSpPr>
          <p:spPr bwMode="auto">
            <a:xfrm rot="19397468">
              <a:off x="9000026" y="2948401"/>
              <a:ext cx="4612900" cy="4680728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243797" tIns="121899" rIns="243797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0" name="Freeform 3"/>
            <p:cNvSpPr>
              <a:spLocks noChangeArrowheads="1"/>
            </p:cNvSpPr>
            <p:nvPr/>
          </p:nvSpPr>
          <p:spPr bwMode="auto">
            <a:xfrm rot="3202081">
              <a:off x="12255036" y="4039640"/>
              <a:ext cx="4614101" cy="4679509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lIns="243797" tIns="121899" rIns="243797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1" name="Freeform 3"/>
            <p:cNvSpPr>
              <a:spLocks noChangeArrowheads="1"/>
            </p:cNvSpPr>
            <p:nvPr/>
          </p:nvSpPr>
          <p:spPr bwMode="auto">
            <a:xfrm rot="8579122">
              <a:off x="11157827" y="7300735"/>
              <a:ext cx="4612900" cy="4680728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ffectLst/>
          </p:spPr>
          <p:txBody>
            <a:bodyPr wrap="none" lIns="243797" tIns="121899" rIns="243797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2" name="Freeform 3"/>
            <p:cNvSpPr>
              <a:spLocks noChangeArrowheads="1"/>
            </p:cNvSpPr>
            <p:nvPr/>
          </p:nvSpPr>
          <p:spPr bwMode="auto">
            <a:xfrm rot="13978264">
              <a:off x="7903330" y="6233611"/>
              <a:ext cx="4614101" cy="4679509"/>
            </a:xfrm>
            <a:custGeom>
              <a:avLst/>
              <a:gdLst>
                <a:gd name="T0" fmla="*/ 3563 w 10688"/>
                <a:gd name="T1" fmla="*/ 7062 h 10844"/>
                <a:gd name="T2" fmla="*/ 3563 w 10688"/>
                <a:gd name="T3" fmla="*/ 7062 h 10844"/>
                <a:gd name="T4" fmla="*/ 4563 w 10688"/>
                <a:gd name="T5" fmla="*/ 10749 h 10844"/>
                <a:gd name="T6" fmla="*/ 7937 w 10688"/>
                <a:gd name="T7" fmla="*/ 9812 h 10844"/>
                <a:gd name="T8" fmla="*/ 9062 w 10688"/>
                <a:gd name="T9" fmla="*/ 2782 h 10844"/>
                <a:gd name="T10" fmla="*/ 2032 w 10688"/>
                <a:gd name="T11" fmla="*/ 1626 h 10844"/>
                <a:gd name="T12" fmla="*/ 0 w 10688"/>
                <a:gd name="T13" fmla="*/ 4907 h 10844"/>
                <a:gd name="T14" fmla="*/ 3563 w 10688"/>
                <a:gd name="T15" fmla="*/ 7062 h 108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88" h="10844">
                  <a:moveTo>
                    <a:pt x="3563" y="7062"/>
                  </a:moveTo>
                  <a:lnTo>
                    <a:pt x="3563" y="7062"/>
                  </a:lnTo>
                  <a:cubicBezTo>
                    <a:pt x="4375" y="8187"/>
                    <a:pt x="4688" y="9500"/>
                    <a:pt x="4563" y="10749"/>
                  </a:cubicBezTo>
                  <a:cubicBezTo>
                    <a:pt x="5718" y="10843"/>
                    <a:pt x="6906" y="10562"/>
                    <a:pt x="7937" y="9812"/>
                  </a:cubicBezTo>
                  <a:cubicBezTo>
                    <a:pt x="10187" y="8187"/>
                    <a:pt x="10687" y="5032"/>
                    <a:pt x="9062" y="2782"/>
                  </a:cubicBezTo>
                  <a:cubicBezTo>
                    <a:pt x="7437" y="500"/>
                    <a:pt x="4282" y="0"/>
                    <a:pt x="2032" y="1626"/>
                  </a:cubicBezTo>
                  <a:cubicBezTo>
                    <a:pt x="907" y="2438"/>
                    <a:pt x="219" y="3657"/>
                    <a:pt x="0" y="4907"/>
                  </a:cubicBezTo>
                  <a:cubicBezTo>
                    <a:pt x="1375" y="5126"/>
                    <a:pt x="2688" y="5843"/>
                    <a:pt x="3563" y="7062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txBody>
            <a:bodyPr wrap="none" lIns="243797" tIns="121899" rIns="243797" bIns="121899" anchor="ctr"/>
            <a:lstStyle/>
            <a:p>
              <a:endParaRPr lang="en-US" dirty="0">
                <a:latin typeface="Lato Light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9841414" y="3516812"/>
              <a:ext cx="2916614" cy="2963626"/>
            </a:xfrm>
            <a:prstGeom prst="rect">
              <a:avLst/>
            </a:prstGeom>
            <a:noFill/>
          </p:spPr>
          <p:txBody>
            <a:bodyPr wrap="square" lIns="243744" tIns="121869" rIns="243744" bIns="121869" rtlCol="0">
              <a:spAutoFit/>
            </a:bodyPr>
            <a:lstStyle/>
            <a:p>
              <a:pPr algn="ctr"/>
              <a:r>
                <a:rPr lang="tr-TR" sz="14400" b="1" dirty="0">
                  <a:solidFill>
                    <a:schemeClr val="bg1"/>
                  </a:solidFill>
                  <a:latin typeface="Lato Black"/>
                  <a:cs typeface="Lato Black"/>
                </a:rPr>
                <a:t>L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3251875" y="4810899"/>
              <a:ext cx="2916614" cy="2963626"/>
            </a:xfrm>
            <a:prstGeom prst="rect">
              <a:avLst/>
            </a:prstGeom>
            <a:noFill/>
          </p:spPr>
          <p:txBody>
            <a:bodyPr wrap="square" lIns="243744" tIns="121869" rIns="243744" bIns="121869" rtlCol="0">
              <a:spAutoFit/>
            </a:bodyPr>
            <a:lstStyle/>
            <a:p>
              <a:pPr algn="ctr"/>
              <a:r>
                <a:rPr lang="tr-TR" sz="14400" b="1" dirty="0">
                  <a:solidFill>
                    <a:schemeClr val="bg1"/>
                  </a:solidFill>
                  <a:latin typeface="Lato Black"/>
                  <a:cs typeface="Lato Black"/>
                  <a:sym typeface="Wingdings" panose="05000000000000000000" pitchFamily="2" charset="2"/>
                </a:rPr>
                <a:t>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11964099" y="8359756"/>
              <a:ext cx="2916614" cy="2963627"/>
            </a:xfrm>
            <a:prstGeom prst="rect">
              <a:avLst/>
            </a:prstGeom>
            <a:noFill/>
          </p:spPr>
          <p:txBody>
            <a:bodyPr wrap="square" lIns="243744" tIns="121869" rIns="243744" bIns="121869" rtlCol="0">
              <a:spAutoFit/>
            </a:bodyPr>
            <a:lstStyle/>
            <a:p>
              <a:pPr algn="ctr"/>
              <a:r>
                <a:rPr lang="tr-TR" sz="14400" b="1" dirty="0">
                  <a:solidFill>
                    <a:schemeClr val="bg1"/>
                  </a:solidFill>
                  <a:latin typeface="Lato Black"/>
                  <a:cs typeface="Lato Black"/>
                </a:rPr>
                <a:t>R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613884" y="7071280"/>
              <a:ext cx="2916614" cy="2963626"/>
            </a:xfrm>
            <a:prstGeom prst="rect">
              <a:avLst/>
            </a:prstGeom>
            <a:noFill/>
          </p:spPr>
          <p:txBody>
            <a:bodyPr wrap="square" lIns="243744" tIns="121869" rIns="243744" bIns="121869" rtlCol="0">
              <a:spAutoFit/>
            </a:bodyPr>
            <a:lstStyle/>
            <a:p>
              <a:pPr algn="ctr"/>
              <a:r>
                <a:rPr lang="tr-TR" sz="14400" b="1" dirty="0">
                  <a:solidFill>
                    <a:schemeClr val="bg1"/>
                  </a:solidFill>
                  <a:latin typeface="Lato Black"/>
                  <a:cs typeface="Lato Black"/>
                </a:rPr>
                <a:t>U</a:t>
              </a:r>
              <a:endParaRPr lang="ru-RU" sz="14400" b="1" dirty="0">
                <a:solidFill>
                  <a:schemeClr val="bg1"/>
                </a:solidFill>
                <a:latin typeface="Lato Black"/>
                <a:cs typeface="Lato Black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3554140" y="3943430"/>
            <a:ext cx="8450522" cy="867894"/>
          </a:xfrm>
          <a:prstGeom prst="rect">
            <a:avLst/>
          </a:prstGeom>
        </p:spPr>
        <p:txBody>
          <a:bodyPr wrap="square" lIns="219419" tIns="109710" rIns="219419" bIns="109710" rtlCol="0">
            <a:spAutoFit/>
          </a:bodyPr>
          <a:lstStyle/>
          <a:p>
            <a:r>
              <a:rPr lang="tr-TR" sz="2100" dirty="0">
                <a:ea typeface="Open Sans Light" panose="020B0306030504020204" pitchFamily="34" charset="0"/>
                <a:cs typeface="Lato Light"/>
              </a:rPr>
              <a:t>Kullanıcının ve arkadaşlarının verilerini saklar. İlişkisel SQL ya da </a:t>
            </a:r>
            <a:r>
              <a:rPr lang="tr-TR" sz="2100" dirty="0" err="1">
                <a:ea typeface="Open Sans Light" panose="020B0306030504020204" pitchFamily="34" charset="0"/>
                <a:cs typeface="Lato Light"/>
              </a:rPr>
              <a:t>NoSQL</a:t>
            </a:r>
            <a:r>
              <a:rPr lang="tr-TR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tr-TR" sz="2100" dirty="0" err="1">
                <a:ea typeface="Open Sans Light" panose="020B0306030504020204" pitchFamily="34" charset="0"/>
                <a:cs typeface="Lato Light"/>
              </a:rPr>
              <a:t>veritabanı</a:t>
            </a:r>
            <a:r>
              <a:rPr lang="tr-TR" sz="2100" dirty="0">
                <a:ea typeface="Open Sans Light" panose="020B0306030504020204" pitchFamily="34" charset="0"/>
                <a:cs typeface="Lato Light"/>
              </a:rPr>
              <a:t> kullanılabilir.</a:t>
            </a:r>
            <a:endParaRPr lang="en-US" sz="2100" dirty="0">
              <a:ea typeface="Open Sans Light" panose="020B0306030504020204" pitchFamily="34" charset="0"/>
              <a:cs typeface="Lato Light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3554142" y="6098989"/>
            <a:ext cx="8450520" cy="544728"/>
          </a:xfrm>
          <a:prstGeom prst="rect">
            <a:avLst/>
          </a:prstGeom>
        </p:spPr>
        <p:txBody>
          <a:bodyPr wrap="square" lIns="219419" tIns="109710" rIns="219419" bIns="109710" rtlCol="0">
            <a:spAutoFit/>
          </a:bodyPr>
          <a:lstStyle/>
          <a:p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Geçmiş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konum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verilerini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depolar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3596275" y="8403245"/>
            <a:ext cx="8291655" cy="1837390"/>
          </a:xfrm>
          <a:prstGeom prst="rect">
            <a:avLst/>
          </a:prstGeom>
        </p:spPr>
        <p:txBody>
          <a:bodyPr wrap="square" lIns="219419" tIns="109710" rIns="219419" bIns="109710" rtlCol="0">
            <a:spAutoFit/>
          </a:bodyPr>
          <a:lstStyle/>
          <a:p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Konum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güncellemeleri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burda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yapılır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 Her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bir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aktif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arkadaş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için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websocket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işleyicisi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bulunur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 Bu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işleyici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çalıştığında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her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arkadaş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için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mesafe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hesaplama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işlemi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yapılır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Eğer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mesafe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arama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alanı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içerisindeyse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istemciye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konum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ve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zaman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bilgisi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istemciye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 </a:t>
            </a:r>
            <a:r>
              <a:rPr lang="en-US" sz="2100" dirty="0" err="1">
                <a:ea typeface="Open Sans Light" panose="020B0306030504020204" pitchFamily="34" charset="0"/>
                <a:cs typeface="Lato Light"/>
              </a:rPr>
              <a:t>iletilir</a:t>
            </a:r>
            <a:r>
              <a:rPr lang="en-US" sz="2100" dirty="0">
                <a:ea typeface="Open Sans Light" panose="020B0306030504020204" pitchFamily="34" charset="0"/>
                <a:cs typeface="Lato Light"/>
              </a:rPr>
              <a:t>.</a:t>
            </a:r>
          </a:p>
        </p:txBody>
      </p:sp>
      <p:sp>
        <p:nvSpPr>
          <p:cNvPr id="79" name="Rectangle 78"/>
          <p:cNvSpPr/>
          <p:nvPr/>
        </p:nvSpPr>
        <p:spPr>
          <a:xfrm>
            <a:off x="3637166" y="3295299"/>
            <a:ext cx="3849505" cy="714005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sz="3200" dirty="0">
                <a:ea typeface="Open Sans Light" panose="020B0306030504020204" pitchFamily="34" charset="0"/>
                <a:cs typeface="Lato Regular"/>
              </a:rPr>
              <a:t>USER DATABASE</a:t>
            </a:r>
            <a:endParaRPr lang="bg-BG" sz="3200" dirty="0">
              <a:cs typeface="Lato Regular"/>
            </a:endParaRPr>
          </a:p>
        </p:txBody>
      </p:sp>
      <p:sp>
        <p:nvSpPr>
          <p:cNvPr id="100" name="Freeform 2"/>
          <p:cNvSpPr>
            <a:spLocks noChangeArrowheads="1"/>
          </p:cNvSpPr>
          <p:nvPr/>
        </p:nvSpPr>
        <p:spPr bwMode="auto">
          <a:xfrm>
            <a:off x="2807417" y="3329608"/>
            <a:ext cx="770764" cy="770966"/>
          </a:xfrm>
          <a:custGeom>
            <a:avLst/>
            <a:gdLst>
              <a:gd name="T0" fmla="*/ 3437 w 6844"/>
              <a:gd name="T1" fmla="*/ 1719 h 6844"/>
              <a:gd name="T2" fmla="*/ 3437 w 6844"/>
              <a:gd name="T3" fmla="*/ 2875 h 6844"/>
              <a:gd name="T4" fmla="*/ 3437 w 6844"/>
              <a:gd name="T5" fmla="*/ 1719 h 6844"/>
              <a:gd name="T6" fmla="*/ 6843 w 6844"/>
              <a:gd name="T7" fmla="*/ 188 h 6844"/>
              <a:gd name="T8" fmla="*/ 5437 w 6844"/>
              <a:gd name="T9" fmla="*/ 2375 h 6844"/>
              <a:gd name="T10" fmla="*/ 5124 w 6844"/>
              <a:gd name="T11" fmla="*/ 1250 h 6844"/>
              <a:gd name="T12" fmla="*/ 5093 w 6844"/>
              <a:gd name="T13" fmla="*/ 2719 h 6844"/>
              <a:gd name="T14" fmla="*/ 4437 w 6844"/>
              <a:gd name="T15" fmla="*/ 3749 h 6844"/>
              <a:gd name="T16" fmla="*/ 5218 w 6844"/>
              <a:gd name="T17" fmla="*/ 4562 h 6844"/>
              <a:gd name="T18" fmla="*/ 5218 w 6844"/>
              <a:gd name="T19" fmla="*/ 4593 h 6844"/>
              <a:gd name="T20" fmla="*/ 5124 w 6844"/>
              <a:gd name="T21" fmla="*/ 6624 h 6844"/>
              <a:gd name="T22" fmla="*/ 4812 w 6844"/>
              <a:gd name="T23" fmla="*/ 6843 h 6844"/>
              <a:gd name="T24" fmla="*/ 4812 w 6844"/>
              <a:gd name="T25" fmla="*/ 5093 h 6844"/>
              <a:gd name="T26" fmla="*/ 2594 w 6844"/>
              <a:gd name="T27" fmla="*/ 5812 h 6844"/>
              <a:gd name="T28" fmla="*/ 2438 w 6844"/>
              <a:gd name="T29" fmla="*/ 5968 h 6844"/>
              <a:gd name="T30" fmla="*/ 875 w 6844"/>
              <a:gd name="T31" fmla="*/ 6843 h 6844"/>
              <a:gd name="T32" fmla="*/ 719 w 6844"/>
              <a:gd name="T33" fmla="*/ 6312 h 6844"/>
              <a:gd name="T34" fmla="*/ 2844 w 6844"/>
              <a:gd name="T35" fmla="*/ 4562 h 6844"/>
              <a:gd name="T36" fmla="*/ 1782 w 6844"/>
              <a:gd name="T37" fmla="*/ 2750 h 6844"/>
              <a:gd name="T38" fmla="*/ 1719 w 6844"/>
              <a:gd name="T39" fmla="*/ 2594 h 6844"/>
              <a:gd name="T40" fmla="*/ 1250 w 6844"/>
              <a:gd name="T41" fmla="*/ 1313 h 6844"/>
              <a:gd name="T42" fmla="*/ 407 w 6844"/>
              <a:gd name="T43" fmla="*/ 2563 h 6844"/>
              <a:gd name="T44" fmla="*/ 1032 w 6844"/>
              <a:gd name="T45" fmla="*/ 32 h 6844"/>
              <a:gd name="T46" fmla="*/ 1813 w 6844"/>
              <a:gd name="T47" fmla="*/ 938 h 6844"/>
              <a:gd name="T48" fmla="*/ 2157 w 6844"/>
              <a:gd name="T49" fmla="*/ 907 h 6844"/>
              <a:gd name="T50" fmla="*/ 4718 w 6844"/>
              <a:gd name="T51" fmla="*/ 907 h 6844"/>
              <a:gd name="T52" fmla="*/ 5031 w 6844"/>
              <a:gd name="T53" fmla="*/ 938 h 6844"/>
              <a:gd name="T54" fmla="*/ 5812 w 6844"/>
              <a:gd name="T55" fmla="*/ 0 h 6844"/>
              <a:gd name="T56" fmla="*/ 4562 w 6844"/>
              <a:gd name="T57" fmla="*/ 1188 h 6844"/>
              <a:gd name="T58" fmla="*/ 3437 w 6844"/>
              <a:gd name="T59" fmla="*/ 1157 h 6844"/>
              <a:gd name="T60" fmla="*/ 2282 w 6844"/>
              <a:gd name="T61" fmla="*/ 2469 h 6844"/>
              <a:gd name="T62" fmla="*/ 3718 w 6844"/>
              <a:gd name="T63" fmla="*/ 3157 h 6844"/>
              <a:gd name="T64" fmla="*/ 4562 w 6844"/>
              <a:gd name="T65" fmla="*/ 1188 h 6844"/>
              <a:gd name="T66" fmla="*/ 4562 w 6844"/>
              <a:gd name="T67" fmla="*/ 1188 h 68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844" h="6844">
                <a:moveTo>
                  <a:pt x="3437" y="1719"/>
                </a:moveTo>
                <a:lnTo>
                  <a:pt x="3437" y="1719"/>
                </a:lnTo>
                <a:cubicBezTo>
                  <a:pt x="3749" y="1719"/>
                  <a:pt x="3999" y="2000"/>
                  <a:pt x="3999" y="2313"/>
                </a:cubicBezTo>
                <a:cubicBezTo>
                  <a:pt x="3999" y="2625"/>
                  <a:pt x="3749" y="2875"/>
                  <a:pt x="3437" y="2875"/>
                </a:cubicBezTo>
                <a:cubicBezTo>
                  <a:pt x="3125" y="2875"/>
                  <a:pt x="2844" y="2625"/>
                  <a:pt x="2844" y="2313"/>
                </a:cubicBezTo>
                <a:cubicBezTo>
                  <a:pt x="2844" y="2000"/>
                  <a:pt x="3125" y="1719"/>
                  <a:pt x="3437" y="1719"/>
                </a:cubicBezTo>
                <a:close/>
                <a:moveTo>
                  <a:pt x="6843" y="188"/>
                </a:moveTo>
                <a:lnTo>
                  <a:pt x="6843" y="188"/>
                </a:lnTo>
                <a:cubicBezTo>
                  <a:pt x="6437" y="2532"/>
                  <a:pt x="6437" y="2532"/>
                  <a:pt x="6437" y="2532"/>
                </a:cubicBezTo>
                <a:cubicBezTo>
                  <a:pt x="5437" y="2375"/>
                  <a:pt x="5437" y="2375"/>
                  <a:pt x="5437" y="2375"/>
                </a:cubicBezTo>
                <a:cubicBezTo>
                  <a:pt x="5593" y="1282"/>
                  <a:pt x="5593" y="1282"/>
                  <a:pt x="5593" y="1282"/>
                </a:cubicBezTo>
                <a:cubicBezTo>
                  <a:pt x="5468" y="1282"/>
                  <a:pt x="5312" y="1250"/>
                  <a:pt x="5124" y="1250"/>
                </a:cubicBezTo>
                <a:cubicBezTo>
                  <a:pt x="5124" y="2594"/>
                  <a:pt x="5124" y="2594"/>
                  <a:pt x="5124" y="2594"/>
                </a:cubicBezTo>
                <a:cubicBezTo>
                  <a:pt x="5124" y="2625"/>
                  <a:pt x="5124" y="2688"/>
                  <a:pt x="5093" y="2719"/>
                </a:cubicBezTo>
                <a:lnTo>
                  <a:pt x="5093" y="2750"/>
                </a:lnTo>
                <a:cubicBezTo>
                  <a:pt x="4437" y="3749"/>
                  <a:pt x="4437" y="3749"/>
                  <a:pt x="4437" y="3749"/>
                </a:cubicBezTo>
                <a:cubicBezTo>
                  <a:pt x="4249" y="4281"/>
                  <a:pt x="4249" y="4281"/>
                  <a:pt x="4249" y="4281"/>
                </a:cubicBezTo>
                <a:cubicBezTo>
                  <a:pt x="5218" y="4562"/>
                  <a:pt x="5218" y="4562"/>
                  <a:pt x="5218" y="4562"/>
                </a:cubicBezTo>
                <a:cubicBezTo>
                  <a:pt x="5218" y="4562"/>
                  <a:pt x="5218" y="4562"/>
                  <a:pt x="5187" y="4593"/>
                </a:cubicBezTo>
                <a:cubicBezTo>
                  <a:pt x="5218" y="4593"/>
                  <a:pt x="5218" y="4593"/>
                  <a:pt x="5218" y="4593"/>
                </a:cubicBezTo>
                <a:cubicBezTo>
                  <a:pt x="5343" y="4624"/>
                  <a:pt x="5437" y="4749"/>
                  <a:pt x="5406" y="4906"/>
                </a:cubicBezTo>
                <a:cubicBezTo>
                  <a:pt x="5124" y="6624"/>
                  <a:pt x="5124" y="6624"/>
                  <a:pt x="5124" y="6624"/>
                </a:cubicBezTo>
                <a:cubicBezTo>
                  <a:pt x="5093" y="6749"/>
                  <a:pt x="4999" y="6843"/>
                  <a:pt x="4843" y="6843"/>
                </a:cubicBezTo>
                <a:lnTo>
                  <a:pt x="4812" y="6843"/>
                </a:lnTo>
                <a:cubicBezTo>
                  <a:pt x="4656" y="6812"/>
                  <a:pt x="4531" y="6687"/>
                  <a:pt x="4562" y="6531"/>
                </a:cubicBezTo>
                <a:cubicBezTo>
                  <a:pt x="4812" y="5093"/>
                  <a:pt x="4812" y="5093"/>
                  <a:pt x="4812" y="5093"/>
                </a:cubicBezTo>
                <a:cubicBezTo>
                  <a:pt x="3531" y="5124"/>
                  <a:pt x="3531" y="5124"/>
                  <a:pt x="3531" y="5124"/>
                </a:cubicBezTo>
                <a:cubicBezTo>
                  <a:pt x="2594" y="5812"/>
                  <a:pt x="2594" y="5812"/>
                  <a:pt x="2594" y="5812"/>
                </a:cubicBezTo>
                <a:cubicBezTo>
                  <a:pt x="2500" y="5906"/>
                  <a:pt x="2500" y="5906"/>
                  <a:pt x="2500" y="5906"/>
                </a:cubicBezTo>
                <a:cubicBezTo>
                  <a:pt x="2469" y="5937"/>
                  <a:pt x="2469" y="5937"/>
                  <a:pt x="2438" y="5968"/>
                </a:cubicBezTo>
                <a:cubicBezTo>
                  <a:pt x="1000" y="6812"/>
                  <a:pt x="1000" y="6812"/>
                  <a:pt x="1000" y="6812"/>
                </a:cubicBezTo>
                <a:cubicBezTo>
                  <a:pt x="969" y="6843"/>
                  <a:pt x="907" y="6843"/>
                  <a:pt x="875" y="6843"/>
                </a:cubicBezTo>
                <a:cubicBezTo>
                  <a:pt x="782" y="6843"/>
                  <a:pt x="688" y="6812"/>
                  <a:pt x="625" y="6718"/>
                </a:cubicBezTo>
                <a:cubicBezTo>
                  <a:pt x="532" y="6562"/>
                  <a:pt x="594" y="6406"/>
                  <a:pt x="719" y="6312"/>
                </a:cubicBezTo>
                <a:cubicBezTo>
                  <a:pt x="1969" y="5562"/>
                  <a:pt x="1969" y="5562"/>
                  <a:pt x="1969" y="5562"/>
                </a:cubicBezTo>
                <a:cubicBezTo>
                  <a:pt x="2844" y="4562"/>
                  <a:pt x="2844" y="4562"/>
                  <a:pt x="2844" y="4562"/>
                </a:cubicBezTo>
                <a:cubicBezTo>
                  <a:pt x="2563" y="3718"/>
                  <a:pt x="2563" y="3718"/>
                  <a:pt x="2563" y="3718"/>
                </a:cubicBezTo>
                <a:cubicBezTo>
                  <a:pt x="1782" y="2750"/>
                  <a:pt x="1782" y="2750"/>
                  <a:pt x="1782" y="2750"/>
                </a:cubicBezTo>
                <a:lnTo>
                  <a:pt x="1782" y="2750"/>
                </a:lnTo>
                <a:cubicBezTo>
                  <a:pt x="1750" y="2688"/>
                  <a:pt x="1719" y="2657"/>
                  <a:pt x="1719" y="2594"/>
                </a:cubicBezTo>
                <a:cubicBezTo>
                  <a:pt x="1719" y="1250"/>
                  <a:pt x="1719" y="1250"/>
                  <a:pt x="1719" y="1250"/>
                </a:cubicBezTo>
                <a:cubicBezTo>
                  <a:pt x="1532" y="1250"/>
                  <a:pt x="1375" y="1282"/>
                  <a:pt x="1250" y="1313"/>
                </a:cubicBezTo>
                <a:cubicBezTo>
                  <a:pt x="1407" y="2375"/>
                  <a:pt x="1407" y="2375"/>
                  <a:pt x="1407" y="2375"/>
                </a:cubicBezTo>
                <a:cubicBezTo>
                  <a:pt x="407" y="2563"/>
                  <a:pt x="407" y="2563"/>
                  <a:pt x="407" y="2563"/>
                </a:cubicBezTo>
                <a:cubicBezTo>
                  <a:pt x="0" y="188"/>
                  <a:pt x="0" y="188"/>
                  <a:pt x="0" y="188"/>
                </a:cubicBezTo>
                <a:cubicBezTo>
                  <a:pt x="1032" y="32"/>
                  <a:pt x="1032" y="32"/>
                  <a:pt x="1032" y="32"/>
                </a:cubicBezTo>
                <a:cubicBezTo>
                  <a:pt x="1188" y="1032"/>
                  <a:pt x="1188" y="1032"/>
                  <a:pt x="1188" y="1032"/>
                </a:cubicBezTo>
                <a:cubicBezTo>
                  <a:pt x="1375" y="1000"/>
                  <a:pt x="1594" y="969"/>
                  <a:pt x="1813" y="938"/>
                </a:cubicBezTo>
                <a:cubicBezTo>
                  <a:pt x="1875" y="907"/>
                  <a:pt x="1938" y="875"/>
                  <a:pt x="2000" y="875"/>
                </a:cubicBezTo>
                <a:cubicBezTo>
                  <a:pt x="2063" y="875"/>
                  <a:pt x="2094" y="907"/>
                  <a:pt x="2157" y="907"/>
                </a:cubicBezTo>
                <a:cubicBezTo>
                  <a:pt x="2532" y="907"/>
                  <a:pt x="2938" y="875"/>
                  <a:pt x="3437" y="875"/>
                </a:cubicBezTo>
                <a:cubicBezTo>
                  <a:pt x="3906" y="875"/>
                  <a:pt x="4343" y="907"/>
                  <a:pt x="4718" y="907"/>
                </a:cubicBezTo>
                <a:cubicBezTo>
                  <a:pt x="4749" y="907"/>
                  <a:pt x="4781" y="875"/>
                  <a:pt x="4843" y="875"/>
                </a:cubicBezTo>
                <a:cubicBezTo>
                  <a:pt x="4906" y="875"/>
                  <a:pt x="4968" y="907"/>
                  <a:pt x="5031" y="938"/>
                </a:cubicBezTo>
                <a:cubicBezTo>
                  <a:pt x="5281" y="969"/>
                  <a:pt x="5468" y="1000"/>
                  <a:pt x="5656" y="1000"/>
                </a:cubicBezTo>
                <a:cubicBezTo>
                  <a:pt x="5812" y="0"/>
                  <a:pt x="5812" y="0"/>
                  <a:pt x="5812" y="0"/>
                </a:cubicBezTo>
                <a:lnTo>
                  <a:pt x="6843" y="188"/>
                </a:lnTo>
                <a:close/>
                <a:moveTo>
                  <a:pt x="4562" y="1188"/>
                </a:moveTo>
                <a:lnTo>
                  <a:pt x="4562" y="1188"/>
                </a:lnTo>
                <a:cubicBezTo>
                  <a:pt x="4218" y="1188"/>
                  <a:pt x="3843" y="1157"/>
                  <a:pt x="3437" y="1157"/>
                </a:cubicBezTo>
                <a:cubicBezTo>
                  <a:pt x="3000" y="1157"/>
                  <a:pt x="2625" y="1188"/>
                  <a:pt x="2282" y="1188"/>
                </a:cubicBezTo>
                <a:cubicBezTo>
                  <a:pt x="2282" y="2469"/>
                  <a:pt x="2282" y="2469"/>
                  <a:pt x="2282" y="2469"/>
                </a:cubicBezTo>
                <a:cubicBezTo>
                  <a:pt x="3157" y="3157"/>
                  <a:pt x="3157" y="3157"/>
                  <a:pt x="3157" y="3157"/>
                </a:cubicBezTo>
                <a:cubicBezTo>
                  <a:pt x="3718" y="3157"/>
                  <a:pt x="3718" y="3157"/>
                  <a:pt x="3718" y="3157"/>
                </a:cubicBezTo>
                <a:cubicBezTo>
                  <a:pt x="4562" y="2469"/>
                  <a:pt x="4562" y="2469"/>
                  <a:pt x="4562" y="2469"/>
                </a:cubicBezTo>
                <a:lnTo>
                  <a:pt x="4562" y="1188"/>
                </a:lnTo>
                <a:close/>
                <a:moveTo>
                  <a:pt x="4562" y="1188"/>
                </a:moveTo>
                <a:lnTo>
                  <a:pt x="4562" y="118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lIns="243797" tIns="121899" rIns="243797" bIns="121899" anchor="ctr"/>
          <a:lstStyle/>
          <a:p>
            <a:endParaRPr lang="en-US" sz="2800" b="1" dirty="0"/>
          </a:p>
        </p:txBody>
      </p:sp>
      <p:sp>
        <p:nvSpPr>
          <p:cNvPr id="83" name="Rectangle 82"/>
          <p:cNvSpPr/>
          <p:nvPr/>
        </p:nvSpPr>
        <p:spPr>
          <a:xfrm>
            <a:off x="3637174" y="5450857"/>
            <a:ext cx="6646745" cy="714005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sz="3200" dirty="0">
                <a:ea typeface="Open Sans Light" panose="020B0306030504020204" pitchFamily="34" charset="0"/>
                <a:cs typeface="Lato Regular"/>
              </a:rPr>
              <a:t>LOCATION HISTORY DATABASE</a:t>
            </a:r>
            <a:endParaRPr lang="bg-BG" sz="3200" dirty="0">
              <a:cs typeface="Lato Regular"/>
            </a:endParaRPr>
          </a:p>
        </p:txBody>
      </p:sp>
      <p:sp>
        <p:nvSpPr>
          <p:cNvPr id="101" name="Freeform 3"/>
          <p:cNvSpPr>
            <a:spLocks noChangeArrowheads="1"/>
          </p:cNvSpPr>
          <p:nvPr/>
        </p:nvSpPr>
        <p:spPr bwMode="auto">
          <a:xfrm>
            <a:off x="2813979" y="5549439"/>
            <a:ext cx="760990" cy="584278"/>
          </a:xfrm>
          <a:custGeom>
            <a:avLst/>
            <a:gdLst>
              <a:gd name="T0" fmla="*/ 3034 w 6392"/>
              <a:gd name="T1" fmla="*/ 2260 h 4907"/>
              <a:gd name="T2" fmla="*/ 2582 w 6392"/>
              <a:gd name="T3" fmla="*/ 1937 h 4907"/>
              <a:gd name="T4" fmla="*/ 1421 w 6392"/>
              <a:gd name="T5" fmla="*/ 2196 h 4907"/>
              <a:gd name="T6" fmla="*/ 388 w 6392"/>
              <a:gd name="T7" fmla="*/ 4583 h 4907"/>
              <a:gd name="T8" fmla="*/ 2712 w 6392"/>
              <a:gd name="T9" fmla="*/ 3551 h 4907"/>
              <a:gd name="T10" fmla="*/ 3034 w 6392"/>
              <a:gd name="T11" fmla="*/ 2260 h 4907"/>
              <a:gd name="T12" fmla="*/ 2454 w 6392"/>
              <a:gd name="T13" fmla="*/ 3228 h 4907"/>
              <a:gd name="T14" fmla="*/ 711 w 6392"/>
              <a:gd name="T15" fmla="*/ 4261 h 4907"/>
              <a:gd name="T16" fmla="*/ 1679 w 6392"/>
              <a:gd name="T17" fmla="*/ 2518 h 4907"/>
              <a:gd name="T18" fmla="*/ 1874 w 6392"/>
              <a:gd name="T19" fmla="*/ 2648 h 4907"/>
              <a:gd name="T20" fmla="*/ 2260 w 6392"/>
              <a:gd name="T21" fmla="*/ 3034 h 4907"/>
              <a:gd name="T22" fmla="*/ 2454 w 6392"/>
              <a:gd name="T23" fmla="*/ 3228 h 4907"/>
              <a:gd name="T24" fmla="*/ 6197 w 6392"/>
              <a:gd name="T25" fmla="*/ 710 h 4907"/>
              <a:gd name="T26" fmla="*/ 3615 w 6392"/>
              <a:gd name="T27" fmla="*/ 646 h 4907"/>
              <a:gd name="T28" fmla="*/ 2776 w 6392"/>
              <a:gd name="T29" fmla="*/ 1679 h 4907"/>
              <a:gd name="T30" fmla="*/ 3034 w 6392"/>
              <a:gd name="T31" fmla="*/ 2196 h 4907"/>
              <a:gd name="T32" fmla="*/ 4326 w 6392"/>
              <a:gd name="T33" fmla="*/ 2454 h 4907"/>
              <a:gd name="T34" fmla="*/ 6197 w 6392"/>
              <a:gd name="T35" fmla="*/ 710 h 4907"/>
              <a:gd name="T36" fmla="*/ 5489 w 6392"/>
              <a:gd name="T37" fmla="*/ 1549 h 4907"/>
              <a:gd name="T38" fmla="*/ 3681 w 6392"/>
              <a:gd name="T39" fmla="*/ 1937 h 4907"/>
              <a:gd name="T40" fmla="*/ 4067 w 6392"/>
              <a:gd name="T41" fmla="*/ 1485 h 4907"/>
              <a:gd name="T42" fmla="*/ 3487 w 6392"/>
              <a:gd name="T43" fmla="*/ 1421 h 4907"/>
              <a:gd name="T44" fmla="*/ 5164 w 6392"/>
              <a:gd name="T45" fmla="*/ 582 h 4907"/>
              <a:gd name="T46" fmla="*/ 5489 w 6392"/>
              <a:gd name="T47" fmla="*/ 1549 h 4907"/>
              <a:gd name="T48" fmla="*/ 3165 w 6392"/>
              <a:gd name="T49" fmla="*/ 2260 h 4907"/>
              <a:gd name="T50" fmla="*/ 3423 w 6392"/>
              <a:gd name="T51" fmla="*/ 3098 h 4907"/>
              <a:gd name="T52" fmla="*/ 3423 w 6392"/>
              <a:gd name="T53" fmla="*/ 2582 h 4907"/>
              <a:gd name="T54" fmla="*/ 3165 w 6392"/>
              <a:gd name="T55" fmla="*/ 2260 h 4907"/>
              <a:gd name="T56" fmla="*/ 2196 w 6392"/>
              <a:gd name="T57" fmla="*/ 1615 h 4907"/>
              <a:gd name="T58" fmla="*/ 2066 w 6392"/>
              <a:gd name="T59" fmla="*/ 1163 h 4907"/>
              <a:gd name="T60" fmla="*/ 2518 w 6392"/>
              <a:gd name="T61" fmla="*/ 1549 h 4907"/>
              <a:gd name="T62" fmla="*/ 2582 w 6392"/>
              <a:gd name="T63" fmla="*/ 1873 h 4907"/>
              <a:gd name="T64" fmla="*/ 2196 w 6392"/>
              <a:gd name="T65" fmla="*/ 1615 h 4907"/>
              <a:gd name="T66" fmla="*/ 2196 w 6392"/>
              <a:gd name="T67" fmla="*/ 1615 h 4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6392" h="4907">
                <a:moveTo>
                  <a:pt x="3034" y="2260"/>
                </a:moveTo>
                <a:lnTo>
                  <a:pt x="3034" y="2260"/>
                </a:lnTo>
                <a:cubicBezTo>
                  <a:pt x="2776" y="2196"/>
                  <a:pt x="2776" y="2196"/>
                  <a:pt x="2776" y="2196"/>
                </a:cubicBezTo>
                <a:cubicBezTo>
                  <a:pt x="2582" y="1937"/>
                  <a:pt x="2582" y="1937"/>
                  <a:pt x="2582" y="1937"/>
                </a:cubicBezTo>
                <a:cubicBezTo>
                  <a:pt x="2454" y="2001"/>
                  <a:pt x="2454" y="2001"/>
                  <a:pt x="2454" y="2001"/>
                </a:cubicBezTo>
                <a:cubicBezTo>
                  <a:pt x="2132" y="1873"/>
                  <a:pt x="1679" y="1937"/>
                  <a:pt x="1421" y="2196"/>
                </a:cubicBezTo>
                <a:cubicBezTo>
                  <a:pt x="388" y="3228"/>
                  <a:pt x="388" y="3228"/>
                  <a:pt x="388" y="3228"/>
                </a:cubicBezTo>
                <a:cubicBezTo>
                  <a:pt x="0" y="3615"/>
                  <a:pt x="0" y="4197"/>
                  <a:pt x="388" y="4583"/>
                </a:cubicBezTo>
                <a:cubicBezTo>
                  <a:pt x="775" y="4906"/>
                  <a:pt x="1357" y="4906"/>
                  <a:pt x="1743" y="4583"/>
                </a:cubicBezTo>
                <a:cubicBezTo>
                  <a:pt x="2712" y="3551"/>
                  <a:pt x="2712" y="3551"/>
                  <a:pt x="2712" y="3551"/>
                </a:cubicBezTo>
                <a:cubicBezTo>
                  <a:pt x="3034" y="3228"/>
                  <a:pt x="3099" y="2776"/>
                  <a:pt x="2906" y="2454"/>
                </a:cubicBezTo>
                <a:lnTo>
                  <a:pt x="3034" y="2260"/>
                </a:lnTo>
                <a:close/>
                <a:moveTo>
                  <a:pt x="2454" y="3228"/>
                </a:moveTo>
                <a:lnTo>
                  <a:pt x="2454" y="3228"/>
                </a:lnTo>
                <a:cubicBezTo>
                  <a:pt x="1421" y="4261"/>
                  <a:pt x="1421" y="4261"/>
                  <a:pt x="1421" y="4261"/>
                </a:cubicBezTo>
                <a:cubicBezTo>
                  <a:pt x="1227" y="4455"/>
                  <a:pt x="905" y="4455"/>
                  <a:pt x="711" y="4261"/>
                </a:cubicBezTo>
                <a:cubicBezTo>
                  <a:pt x="516" y="4067"/>
                  <a:pt x="516" y="3745"/>
                  <a:pt x="711" y="3551"/>
                </a:cubicBezTo>
                <a:cubicBezTo>
                  <a:pt x="1679" y="2518"/>
                  <a:pt x="1679" y="2518"/>
                  <a:pt x="1679" y="2518"/>
                </a:cubicBezTo>
                <a:cubicBezTo>
                  <a:pt x="1807" y="2390"/>
                  <a:pt x="2002" y="2324"/>
                  <a:pt x="2132" y="2390"/>
                </a:cubicBezTo>
                <a:cubicBezTo>
                  <a:pt x="1874" y="2648"/>
                  <a:pt x="1874" y="2648"/>
                  <a:pt x="1874" y="2648"/>
                </a:cubicBezTo>
                <a:cubicBezTo>
                  <a:pt x="1743" y="2776"/>
                  <a:pt x="1743" y="2970"/>
                  <a:pt x="1874" y="3034"/>
                </a:cubicBezTo>
                <a:cubicBezTo>
                  <a:pt x="1938" y="3164"/>
                  <a:pt x="2132" y="3164"/>
                  <a:pt x="2260" y="3034"/>
                </a:cubicBezTo>
                <a:cubicBezTo>
                  <a:pt x="2582" y="2776"/>
                  <a:pt x="2582" y="2776"/>
                  <a:pt x="2582" y="2776"/>
                </a:cubicBezTo>
                <a:cubicBezTo>
                  <a:pt x="2582" y="2906"/>
                  <a:pt x="2582" y="3098"/>
                  <a:pt x="2454" y="3228"/>
                </a:cubicBezTo>
                <a:close/>
                <a:moveTo>
                  <a:pt x="6197" y="710"/>
                </a:moveTo>
                <a:lnTo>
                  <a:pt x="6197" y="710"/>
                </a:lnTo>
                <a:cubicBezTo>
                  <a:pt x="6005" y="258"/>
                  <a:pt x="5489" y="0"/>
                  <a:pt x="4972" y="194"/>
                </a:cubicBezTo>
                <a:cubicBezTo>
                  <a:pt x="3615" y="646"/>
                  <a:pt x="3615" y="646"/>
                  <a:pt x="3615" y="646"/>
                </a:cubicBezTo>
                <a:cubicBezTo>
                  <a:pt x="3229" y="841"/>
                  <a:pt x="3034" y="1163"/>
                  <a:pt x="3034" y="1549"/>
                </a:cubicBezTo>
                <a:cubicBezTo>
                  <a:pt x="2776" y="1679"/>
                  <a:pt x="2776" y="1679"/>
                  <a:pt x="2776" y="1679"/>
                </a:cubicBezTo>
                <a:cubicBezTo>
                  <a:pt x="2840" y="2001"/>
                  <a:pt x="2840" y="2001"/>
                  <a:pt x="2840" y="2001"/>
                </a:cubicBezTo>
                <a:cubicBezTo>
                  <a:pt x="3034" y="2196"/>
                  <a:pt x="3034" y="2196"/>
                  <a:pt x="3034" y="2196"/>
                </a:cubicBezTo>
                <a:cubicBezTo>
                  <a:pt x="3229" y="2132"/>
                  <a:pt x="3229" y="2132"/>
                  <a:pt x="3229" y="2132"/>
                </a:cubicBezTo>
                <a:cubicBezTo>
                  <a:pt x="3487" y="2454"/>
                  <a:pt x="3939" y="2582"/>
                  <a:pt x="4326" y="2454"/>
                </a:cubicBezTo>
                <a:cubicBezTo>
                  <a:pt x="5681" y="1937"/>
                  <a:pt x="5681" y="1937"/>
                  <a:pt x="5681" y="1937"/>
                </a:cubicBezTo>
                <a:cubicBezTo>
                  <a:pt x="6133" y="1743"/>
                  <a:pt x="6391" y="1227"/>
                  <a:pt x="6197" y="710"/>
                </a:cubicBezTo>
                <a:close/>
                <a:moveTo>
                  <a:pt x="5489" y="1549"/>
                </a:moveTo>
                <a:lnTo>
                  <a:pt x="5489" y="1549"/>
                </a:lnTo>
                <a:cubicBezTo>
                  <a:pt x="4131" y="2065"/>
                  <a:pt x="4131" y="2065"/>
                  <a:pt x="4131" y="2065"/>
                </a:cubicBezTo>
                <a:cubicBezTo>
                  <a:pt x="4003" y="2132"/>
                  <a:pt x="3809" y="2065"/>
                  <a:pt x="3681" y="1937"/>
                </a:cubicBezTo>
                <a:cubicBezTo>
                  <a:pt x="3939" y="1873"/>
                  <a:pt x="3939" y="1873"/>
                  <a:pt x="3939" y="1873"/>
                </a:cubicBezTo>
                <a:cubicBezTo>
                  <a:pt x="4067" y="1807"/>
                  <a:pt x="4131" y="1679"/>
                  <a:pt x="4067" y="1485"/>
                </a:cubicBezTo>
                <a:cubicBezTo>
                  <a:pt x="4003" y="1357"/>
                  <a:pt x="3873" y="1291"/>
                  <a:pt x="3681" y="1291"/>
                </a:cubicBezTo>
                <a:cubicBezTo>
                  <a:pt x="3487" y="1421"/>
                  <a:pt x="3487" y="1421"/>
                  <a:pt x="3487" y="1421"/>
                </a:cubicBezTo>
                <a:cubicBezTo>
                  <a:pt x="3551" y="1227"/>
                  <a:pt x="3615" y="1163"/>
                  <a:pt x="3809" y="1099"/>
                </a:cubicBezTo>
                <a:cubicBezTo>
                  <a:pt x="5164" y="582"/>
                  <a:pt x="5164" y="582"/>
                  <a:pt x="5164" y="582"/>
                </a:cubicBezTo>
                <a:cubicBezTo>
                  <a:pt x="5422" y="452"/>
                  <a:pt x="5681" y="646"/>
                  <a:pt x="5811" y="905"/>
                </a:cubicBezTo>
                <a:cubicBezTo>
                  <a:pt x="5875" y="1163"/>
                  <a:pt x="5747" y="1421"/>
                  <a:pt x="5489" y="1549"/>
                </a:cubicBezTo>
                <a:close/>
                <a:moveTo>
                  <a:pt x="3165" y="2260"/>
                </a:moveTo>
                <a:lnTo>
                  <a:pt x="3165" y="2260"/>
                </a:lnTo>
                <a:cubicBezTo>
                  <a:pt x="3551" y="2518"/>
                  <a:pt x="3551" y="2518"/>
                  <a:pt x="3551" y="2518"/>
                </a:cubicBezTo>
                <a:cubicBezTo>
                  <a:pt x="3423" y="3098"/>
                  <a:pt x="3423" y="3098"/>
                  <a:pt x="3423" y="3098"/>
                </a:cubicBezTo>
                <a:cubicBezTo>
                  <a:pt x="3293" y="3098"/>
                  <a:pt x="3293" y="3098"/>
                  <a:pt x="3293" y="3098"/>
                </a:cubicBezTo>
                <a:cubicBezTo>
                  <a:pt x="3423" y="2582"/>
                  <a:pt x="3423" y="2582"/>
                  <a:pt x="3423" y="2582"/>
                </a:cubicBezTo>
                <a:cubicBezTo>
                  <a:pt x="3034" y="2324"/>
                  <a:pt x="3034" y="2324"/>
                  <a:pt x="3034" y="2324"/>
                </a:cubicBezTo>
                <a:lnTo>
                  <a:pt x="3165" y="2260"/>
                </a:lnTo>
                <a:close/>
                <a:moveTo>
                  <a:pt x="2196" y="1615"/>
                </a:moveTo>
                <a:lnTo>
                  <a:pt x="2196" y="1615"/>
                </a:lnTo>
                <a:cubicBezTo>
                  <a:pt x="1938" y="1163"/>
                  <a:pt x="1938" y="1163"/>
                  <a:pt x="1938" y="1163"/>
                </a:cubicBezTo>
                <a:cubicBezTo>
                  <a:pt x="2066" y="1163"/>
                  <a:pt x="2066" y="1163"/>
                  <a:pt x="2066" y="1163"/>
                </a:cubicBezTo>
                <a:cubicBezTo>
                  <a:pt x="2260" y="1549"/>
                  <a:pt x="2260" y="1549"/>
                  <a:pt x="2260" y="1549"/>
                </a:cubicBezTo>
                <a:cubicBezTo>
                  <a:pt x="2518" y="1549"/>
                  <a:pt x="2518" y="1549"/>
                  <a:pt x="2518" y="1549"/>
                </a:cubicBezTo>
                <a:cubicBezTo>
                  <a:pt x="2648" y="1807"/>
                  <a:pt x="2648" y="1807"/>
                  <a:pt x="2648" y="1807"/>
                </a:cubicBezTo>
                <a:cubicBezTo>
                  <a:pt x="2582" y="1873"/>
                  <a:pt x="2582" y="1873"/>
                  <a:pt x="2582" y="1873"/>
                </a:cubicBezTo>
                <a:cubicBezTo>
                  <a:pt x="2454" y="1679"/>
                  <a:pt x="2454" y="1679"/>
                  <a:pt x="2454" y="1679"/>
                </a:cubicBezTo>
                <a:lnTo>
                  <a:pt x="2196" y="1615"/>
                </a:lnTo>
                <a:close/>
                <a:moveTo>
                  <a:pt x="2196" y="1615"/>
                </a:moveTo>
                <a:lnTo>
                  <a:pt x="2196" y="161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lIns="243797" tIns="121899" rIns="243797" bIns="121899" anchor="ctr"/>
          <a:lstStyle/>
          <a:p>
            <a:endParaRPr lang="en-US" sz="2800" b="1" dirty="0"/>
          </a:p>
        </p:txBody>
      </p:sp>
      <p:sp>
        <p:nvSpPr>
          <p:cNvPr id="87" name="Rectangle 86"/>
          <p:cNvSpPr/>
          <p:nvPr/>
        </p:nvSpPr>
        <p:spPr>
          <a:xfrm>
            <a:off x="3679307" y="7755114"/>
            <a:ext cx="5319458" cy="714005"/>
          </a:xfrm>
          <a:prstGeom prst="rect">
            <a:avLst/>
          </a:prstGeom>
        </p:spPr>
        <p:txBody>
          <a:bodyPr wrap="none" lIns="219419" tIns="109710" rIns="219419" bIns="109710">
            <a:spAutoFit/>
          </a:bodyPr>
          <a:lstStyle/>
          <a:p>
            <a:r>
              <a:rPr lang="en-US" sz="3200" dirty="0">
                <a:ea typeface="Open Sans Light" panose="020B0306030504020204" pitchFamily="34" charset="0"/>
                <a:cs typeface="Lato Regular"/>
              </a:rPr>
              <a:t>REDIS PUB/SUB SERVER</a:t>
            </a:r>
            <a:endParaRPr lang="bg-BG" sz="3200" dirty="0">
              <a:cs typeface="Lato Regular"/>
            </a:endParaRPr>
          </a:p>
        </p:txBody>
      </p:sp>
      <p:sp>
        <p:nvSpPr>
          <p:cNvPr id="102" name="Freeform 1"/>
          <p:cNvSpPr>
            <a:spLocks noChangeArrowheads="1"/>
          </p:cNvSpPr>
          <p:nvPr/>
        </p:nvSpPr>
        <p:spPr bwMode="auto">
          <a:xfrm>
            <a:off x="2917458" y="7874302"/>
            <a:ext cx="642922" cy="643090"/>
          </a:xfrm>
          <a:custGeom>
            <a:avLst/>
            <a:gdLst>
              <a:gd name="T0" fmla="*/ 4905 w 5031"/>
              <a:gd name="T1" fmla="*/ 0 h 5031"/>
              <a:gd name="T2" fmla="*/ 4905 w 5031"/>
              <a:gd name="T3" fmla="*/ 0 h 5031"/>
              <a:gd name="T4" fmla="*/ 125 w 5031"/>
              <a:gd name="T5" fmla="*/ 0 h 5031"/>
              <a:gd name="T6" fmla="*/ 0 w 5031"/>
              <a:gd name="T7" fmla="*/ 125 h 5031"/>
              <a:gd name="T8" fmla="*/ 0 w 5031"/>
              <a:gd name="T9" fmla="*/ 4905 h 5031"/>
              <a:gd name="T10" fmla="*/ 125 w 5031"/>
              <a:gd name="T11" fmla="*/ 5030 h 5031"/>
              <a:gd name="T12" fmla="*/ 4905 w 5031"/>
              <a:gd name="T13" fmla="*/ 5030 h 5031"/>
              <a:gd name="T14" fmla="*/ 5030 w 5031"/>
              <a:gd name="T15" fmla="*/ 4905 h 5031"/>
              <a:gd name="T16" fmla="*/ 5030 w 5031"/>
              <a:gd name="T17" fmla="*/ 125 h 5031"/>
              <a:gd name="T18" fmla="*/ 4905 w 5031"/>
              <a:gd name="T19" fmla="*/ 0 h 5031"/>
              <a:gd name="T20" fmla="*/ 3687 w 5031"/>
              <a:gd name="T21" fmla="*/ 2624 h 5031"/>
              <a:gd name="T22" fmla="*/ 3687 w 5031"/>
              <a:gd name="T23" fmla="*/ 2624 h 5031"/>
              <a:gd name="T24" fmla="*/ 3624 w 5031"/>
              <a:gd name="T25" fmla="*/ 2687 h 5031"/>
              <a:gd name="T26" fmla="*/ 3562 w 5031"/>
              <a:gd name="T27" fmla="*/ 2687 h 5031"/>
              <a:gd name="T28" fmla="*/ 3187 w 5031"/>
              <a:gd name="T29" fmla="*/ 2313 h 5031"/>
              <a:gd name="T30" fmla="*/ 1688 w 5031"/>
              <a:gd name="T31" fmla="*/ 3812 h 5031"/>
              <a:gd name="T32" fmla="*/ 1625 w 5031"/>
              <a:gd name="T33" fmla="*/ 3843 h 5031"/>
              <a:gd name="T34" fmla="*/ 1563 w 5031"/>
              <a:gd name="T35" fmla="*/ 3812 h 5031"/>
              <a:gd name="T36" fmla="*/ 1219 w 5031"/>
              <a:gd name="T37" fmla="*/ 3468 h 5031"/>
              <a:gd name="T38" fmla="*/ 1188 w 5031"/>
              <a:gd name="T39" fmla="*/ 3405 h 5031"/>
              <a:gd name="T40" fmla="*/ 1219 w 5031"/>
              <a:gd name="T41" fmla="*/ 3343 h 5031"/>
              <a:gd name="T42" fmla="*/ 2718 w 5031"/>
              <a:gd name="T43" fmla="*/ 1844 h 5031"/>
              <a:gd name="T44" fmla="*/ 2344 w 5031"/>
              <a:gd name="T45" fmla="*/ 1469 h 5031"/>
              <a:gd name="T46" fmla="*/ 2344 w 5031"/>
              <a:gd name="T47" fmla="*/ 1406 h 5031"/>
              <a:gd name="T48" fmla="*/ 2406 w 5031"/>
              <a:gd name="T49" fmla="*/ 1344 h 5031"/>
              <a:gd name="T50" fmla="*/ 3749 w 5031"/>
              <a:gd name="T51" fmla="*/ 1188 h 5031"/>
              <a:gd name="T52" fmla="*/ 3812 w 5031"/>
              <a:gd name="T53" fmla="*/ 1219 h 5031"/>
              <a:gd name="T54" fmla="*/ 3843 w 5031"/>
              <a:gd name="T55" fmla="*/ 1281 h 5031"/>
              <a:gd name="T56" fmla="*/ 3687 w 5031"/>
              <a:gd name="T57" fmla="*/ 2624 h 5031"/>
              <a:gd name="T58" fmla="*/ 3687 w 5031"/>
              <a:gd name="T59" fmla="*/ 2624 h 5031"/>
              <a:gd name="T60" fmla="*/ 3687 w 5031"/>
              <a:gd name="T61" fmla="*/ 2624 h 50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031" h="5031">
                <a:moveTo>
                  <a:pt x="4905" y="0"/>
                </a:moveTo>
                <a:lnTo>
                  <a:pt x="4905" y="0"/>
                </a:lnTo>
                <a:cubicBezTo>
                  <a:pt x="125" y="0"/>
                  <a:pt x="125" y="0"/>
                  <a:pt x="125" y="0"/>
                </a:cubicBezTo>
                <a:cubicBezTo>
                  <a:pt x="62" y="0"/>
                  <a:pt x="0" y="62"/>
                  <a:pt x="0" y="125"/>
                </a:cubicBezTo>
                <a:cubicBezTo>
                  <a:pt x="0" y="4905"/>
                  <a:pt x="0" y="4905"/>
                  <a:pt x="0" y="4905"/>
                </a:cubicBezTo>
                <a:cubicBezTo>
                  <a:pt x="0" y="4968"/>
                  <a:pt x="62" y="5030"/>
                  <a:pt x="125" y="5030"/>
                </a:cubicBezTo>
                <a:cubicBezTo>
                  <a:pt x="4905" y="5030"/>
                  <a:pt x="4905" y="5030"/>
                  <a:pt x="4905" y="5030"/>
                </a:cubicBezTo>
                <a:cubicBezTo>
                  <a:pt x="4968" y="5030"/>
                  <a:pt x="5030" y="4968"/>
                  <a:pt x="5030" y="4905"/>
                </a:cubicBezTo>
                <a:cubicBezTo>
                  <a:pt x="5030" y="125"/>
                  <a:pt x="5030" y="125"/>
                  <a:pt x="5030" y="125"/>
                </a:cubicBezTo>
                <a:cubicBezTo>
                  <a:pt x="5030" y="62"/>
                  <a:pt x="4968" y="0"/>
                  <a:pt x="4905" y="0"/>
                </a:cubicBezTo>
                <a:close/>
                <a:moveTo>
                  <a:pt x="3687" y="2624"/>
                </a:moveTo>
                <a:lnTo>
                  <a:pt x="3687" y="2624"/>
                </a:lnTo>
                <a:cubicBezTo>
                  <a:pt x="3687" y="2655"/>
                  <a:pt x="3655" y="2687"/>
                  <a:pt x="3624" y="2687"/>
                </a:cubicBezTo>
                <a:cubicBezTo>
                  <a:pt x="3593" y="2687"/>
                  <a:pt x="3562" y="2687"/>
                  <a:pt x="3562" y="2687"/>
                </a:cubicBezTo>
                <a:cubicBezTo>
                  <a:pt x="3187" y="2313"/>
                  <a:pt x="3187" y="2313"/>
                  <a:pt x="3187" y="2313"/>
                </a:cubicBezTo>
                <a:cubicBezTo>
                  <a:pt x="1688" y="3812"/>
                  <a:pt x="1688" y="3812"/>
                  <a:pt x="1688" y="3812"/>
                </a:cubicBezTo>
                <a:cubicBezTo>
                  <a:pt x="1656" y="3812"/>
                  <a:pt x="1625" y="3843"/>
                  <a:pt x="1625" y="3843"/>
                </a:cubicBezTo>
                <a:cubicBezTo>
                  <a:pt x="1594" y="3843"/>
                  <a:pt x="1594" y="3812"/>
                  <a:pt x="1563" y="3812"/>
                </a:cubicBezTo>
                <a:cubicBezTo>
                  <a:pt x="1219" y="3468"/>
                  <a:pt x="1219" y="3468"/>
                  <a:pt x="1219" y="3468"/>
                </a:cubicBezTo>
                <a:cubicBezTo>
                  <a:pt x="1219" y="3437"/>
                  <a:pt x="1188" y="3437"/>
                  <a:pt x="1188" y="3405"/>
                </a:cubicBezTo>
                <a:cubicBezTo>
                  <a:pt x="1188" y="3374"/>
                  <a:pt x="1219" y="3374"/>
                  <a:pt x="1219" y="3343"/>
                </a:cubicBezTo>
                <a:cubicBezTo>
                  <a:pt x="2718" y="1844"/>
                  <a:pt x="2718" y="1844"/>
                  <a:pt x="2718" y="1844"/>
                </a:cubicBezTo>
                <a:cubicBezTo>
                  <a:pt x="2344" y="1469"/>
                  <a:pt x="2344" y="1469"/>
                  <a:pt x="2344" y="1469"/>
                </a:cubicBezTo>
                <a:cubicBezTo>
                  <a:pt x="2344" y="1469"/>
                  <a:pt x="2313" y="1438"/>
                  <a:pt x="2344" y="1406"/>
                </a:cubicBezTo>
                <a:cubicBezTo>
                  <a:pt x="2344" y="1375"/>
                  <a:pt x="2375" y="1344"/>
                  <a:pt x="2406" y="1344"/>
                </a:cubicBezTo>
                <a:cubicBezTo>
                  <a:pt x="3749" y="1188"/>
                  <a:pt x="3749" y="1188"/>
                  <a:pt x="3749" y="1188"/>
                </a:cubicBezTo>
                <a:cubicBezTo>
                  <a:pt x="3780" y="1188"/>
                  <a:pt x="3780" y="1188"/>
                  <a:pt x="3812" y="1219"/>
                </a:cubicBezTo>
                <a:cubicBezTo>
                  <a:pt x="3812" y="1250"/>
                  <a:pt x="3843" y="1250"/>
                  <a:pt x="3843" y="1281"/>
                </a:cubicBezTo>
                <a:lnTo>
                  <a:pt x="3687" y="2624"/>
                </a:lnTo>
                <a:close/>
                <a:moveTo>
                  <a:pt x="3687" y="2624"/>
                </a:moveTo>
                <a:lnTo>
                  <a:pt x="3687" y="2624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wrap="none" lIns="243797" tIns="121899" rIns="243797" bIns="121899" anchor="ctr"/>
          <a:lstStyle/>
          <a:p>
            <a:endParaRPr lang="en-US" sz="2800" b="1" dirty="0"/>
          </a:p>
        </p:txBody>
      </p:sp>
      <p:grpSp>
        <p:nvGrpSpPr>
          <p:cNvPr id="45" name="Group 44"/>
          <p:cNvGrpSpPr/>
          <p:nvPr/>
        </p:nvGrpSpPr>
        <p:grpSpPr>
          <a:xfrm>
            <a:off x="1717674" y="394526"/>
            <a:ext cx="20934363" cy="1990933"/>
            <a:chOff x="5988388" y="483017"/>
            <a:chExt cx="12359700" cy="1990933"/>
          </a:xfrm>
        </p:grpSpPr>
        <p:sp>
          <p:nvSpPr>
            <p:cNvPr id="49" name="TextBox 48"/>
            <p:cNvSpPr txBox="1"/>
            <p:nvPr/>
          </p:nvSpPr>
          <p:spPr>
            <a:xfrm>
              <a:off x="5988388" y="483017"/>
              <a:ext cx="12359700" cy="1200310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tr-TR" sz="7200" dirty="0">
                  <a:latin typeface="Open Sans Extrabold" panose="020B0906030804020204" pitchFamily="34" charset="0"/>
                  <a:ea typeface="Open Sans Extrabold" panose="020B0906030804020204" pitchFamily="34" charset="0"/>
                  <a:cs typeface="Open Sans Extrabold" panose="020B0906030804020204" pitchFamily="34" charset="0"/>
                </a:rPr>
                <a:t>BİLEŞENLER</a:t>
              </a:r>
              <a:endParaRPr lang="id-ID" sz="72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54" name="Subtitle 2"/>
            <p:cNvSpPr txBox="1">
              <a:spLocks/>
            </p:cNvSpPr>
            <p:nvPr/>
          </p:nvSpPr>
          <p:spPr>
            <a:xfrm>
              <a:off x="6361236" y="1634834"/>
              <a:ext cx="11655185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3600" dirty="0">
                <a:solidFill>
                  <a:schemeClr val="bg1">
                    <a:lumMod val="50000"/>
                  </a:schemeClr>
                </a:solidFill>
                <a:latin typeface="+mn-lt"/>
                <a:cs typeface="Lato Light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931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Numarası Yer Tutucusu 1">
            <a:extLst>
              <a:ext uri="{FF2B5EF4-FFF2-40B4-BE49-F238E27FC236}">
                <a16:creationId xmlns:a16="http://schemas.microsoft.com/office/drawing/2014/main" id="{55944B9A-3D25-49AC-F52B-13B4B160F8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C48FCF8-25E9-4F94-BC2B-FA1B572C1FF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Resim 3" descr="metin, diyagram, plan, şematik içeren bir resim&#10;&#10;Açıklama otomatik olarak oluşturuldu">
            <a:extLst>
              <a:ext uri="{FF2B5EF4-FFF2-40B4-BE49-F238E27FC236}">
                <a16:creationId xmlns:a16="http://schemas.microsoft.com/office/drawing/2014/main" id="{A264244D-A803-CC9D-005B-13A747634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65" y="895349"/>
            <a:ext cx="15228553" cy="11925301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C5E91723-0B7F-3135-C59D-2FAE3B401963}"/>
              </a:ext>
            </a:extLst>
          </p:cNvPr>
          <p:cNvSpPr txBox="1"/>
          <p:nvPr/>
        </p:nvSpPr>
        <p:spPr>
          <a:xfrm>
            <a:off x="1213387" y="2057400"/>
            <a:ext cx="37436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7200" b="1" dirty="0"/>
              <a:t>Örnek</a:t>
            </a:r>
          </a:p>
        </p:txBody>
      </p:sp>
    </p:spTree>
    <p:extLst>
      <p:ext uri="{BB962C8B-B14F-4D97-AF65-F5344CB8AC3E}">
        <p14:creationId xmlns:p14="http://schemas.microsoft.com/office/powerpoint/2010/main" val="608436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Özel 4">
      <a:dk1>
        <a:srgbClr val="31373B"/>
      </a:dk1>
      <a:lt1>
        <a:sysClr val="window" lastClr="FFFFFF"/>
      </a:lt1>
      <a:dk2>
        <a:srgbClr val="444955"/>
      </a:dk2>
      <a:lt2>
        <a:srgbClr val="FFFFFF"/>
      </a:lt2>
      <a:accent1>
        <a:srgbClr val="F9A31A"/>
      </a:accent1>
      <a:accent2>
        <a:srgbClr val="FBB630"/>
      </a:accent2>
      <a:accent3>
        <a:srgbClr val="F9A31A"/>
      </a:accent3>
      <a:accent4>
        <a:srgbClr val="FBB630"/>
      </a:accent4>
      <a:accent5>
        <a:srgbClr val="F9A31A"/>
      </a:accent5>
      <a:accent6>
        <a:srgbClr val="FBB630"/>
      </a:accent6>
      <a:hlink>
        <a:srgbClr val="4D4D4D"/>
      </a:hlink>
      <a:folHlink>
        <a:srgbClr val="1C1C1C"/>
      </a:folHlink>
    </a:clrScheme>
    <a:fontScheme name="Custom 5">
      <a:majorFont>
        <a:latin typeface="Raleway SemiBold"/>
        <a:ea typeface=""/>
        <a:cs typeface=""/>
      </a:majorFont>
      <a:minorFont>
        <a:latin typeface="Raleway Medium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772</Words>
  <Application>Microsoft Office PowerPoint</Application>
  <PresentationFormat>Özel</PresentationFormat>
  <Paragraphs>115</Paragraphs>
  <Slides>16</Slides>
  <Notes>11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12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16</vt:i4>
      </vt:variant>
    </vt:vector>
  </HeadingPairs>
  <TitlesOfParts>
    <vt:vector size="29" baseType="lpstr">
      <vt:lpstr>Arial</vt:lpstr>
      <vt:lpstr>Calibri</vt:lpstr>
      <vt:lpstr>Lato Black</vt:lpstr>
      <vt:lpstr>Lato Light</vt:lpstr>
      <vt:lpstr>Open Sans Extrabold</vt:lpstr>
      <vt:lpstr>Open Sans Light</vt:lpstr>
      <vt:lpstr>Raleway</vt:lpstr>
      <vt:lpstr>Raleway ExtraBold</vt:lpstr>
      <vt:lpstr>Raleway Medium</vt:lpstr>
      <vt:lpstr>Raleway SemiBold</vt:lpstr>
      <vt:lpstr>Roboto</vt:lpstr>
      <vt:lpstr>source-serif-pro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Momen Elshamy</dc:creator>
  <cp:lastModifiedBy>TUNCAY CITIM</cp:lastModifiedBy>
  <cp:revision>17</cp:revision>
  <dcterms:created xsi:type="dcterms:W3CDTF">2017-08-22T06:10:53Z</dcterms:created>
  <dcterms:modified xsi:type="dcterms:W3CDTF">2023-12-27T21:57:43Z</dcterms:modified>
</cp:coreProperties>
</file>

<file path=docProps/thumbnail.jpeg>
</file>